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1"/>
  </p:notesMasterIdLst>
  <p:handoutMasterIdLst>
    <p:handoutMasterId r:id="rId12"/>
  </p:handoutMasterIdLst>
  <p:sldIdLst>
    <p:sldId id="258" r:id="rId2"/>
    <p:sldId id="429" r:id="rId3"/>
    <p:sldId id="430" r:id="rId4"/>
    <p:sldId id="431" r:id="rId5"/>
    <p:sldId id="432" r:id="rId6"/>
    <p:sldId id="433" r:id="rId7"/>
    <p:sldId id="434" r:id="rId8"/>
    <p:sldId id="436" r:id="rId9"/>
    <p:sldId id="437" r:id="rId10"/>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42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8D8E4-B137-484C-A32B-7217E0B41024}" v="34" dt="2023-09-12T18:41:09.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231" autoAdjust="0"/>
  </p:normalViewPr>
  <p:slideViewPr>
    <p:cSldViewPr>
      <p:cViewPr varScale="1">
        <p:scale>
          <a:sx n="103" d="100"/>
          <a:sy n="103" d="100"/>
        </p:scale>
        <p:origin x="18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308"/>
    </p:cViewPr>
  </p:sorterViewPr>
  <p:notesViewPr>
    <p:cSldViewPr>
      <p:cViewPr>
        <p:scale>
          <a:sx n="66" d="100"/>
          <a:sy n="66" d="100"/>
        </p:scale>
        <p:origin x="-1602" y="492"/>
      </p:cViewPr>
      <p:guideLst>
        <p:guide orient="horz" pos="2208"/>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gan, Joseph" userId="b8b2aea5-7e18-48fc-b9c0-9fd853c5cf62" providerId="ADAL" clId="{F228D8E4-B137-484C-A32B-7217E0B41024}"/>
    <pc:docChg chg="delSld modSld">
      <pc:chgData name="Hogan, Joseph" userId="b8b2aea5-7e18-48fc-b9c0-9fd853c5cf62" providerId="ADAL" clId="{F228D8E4-B137-484C-A32B-7217E0B41024}" dt="2023-09-12T18:41:09.704" v="34"/>
      <pc:docMkLst>
        <pc:docMk/>
      </pc:docMkLst>
      <pc:sldChg chg="addSp delSp modSp modTransition modAnim">
        <pc:chgData name="Hogan, Joseph" userId="b8b2aea5-7e18-48fc-b9c0-9fd853c5cf62" providerId="ADAL" clId="{F228D8E4-B137-484C-A32B-7217E0B41024}" dt="2023-09-12T18:13:00.827" v="2"/>
        <pc:sldMkLst>
          <pc:docMk/>
          <pc:sldMk cId="0" sldId="258"/>
        </pc:sldMkLst>
        <pc:picChg chg="add del mod">
          <ac:chgData name="Hogan, Joseph" userId="b8b2aea5-7e18-48fc-b9c0-9fd853c5cf62" providerId="ADAL" clId="{F228D8E4-B137-484C-A32B-7217E0B41024}" dt="2023-09-12T18:12:21.538" v="1"/>
          <ac:picMkLst>
            <pc:docMk/>
            <pc:sldMk cId="0" sldId="258"/>
            <ac:picMk id="7" creationId="{E3BFFDA8-3E40-8406-9BF1-AFEEB0517F0D}"/>
          </ac:picMkLst>
        </pc:picChg>
        <pc:picChg chg="add mod">
          <ac:chgData name="Hogan, Joseph" userId="b8b2aea5-7e18-48fc-b9c0-9fd853c5cf62" providerId="ADAL" clId="{F228D8E4-B137-484C-A32B-7217E0B41024}" dt="2023-09-12T18:13:00.827" v="2"/>
          <ac:picMkLst>
            <pc:docMk/>
            <pc:sldMk cId="0" sldId="258"/>
            <ac:picMk id="12" creationId="{3C30D797-3CCE-E2AA-9156-019216B5664B}"/>
          </ac:picMkLst>
        </pc:picChg>
      </pc:sldChg>
      <pc:sldChg chg="addSp delSp modSp modTransition modAnim">
        <pc:chgData name="Hogan, Joseph" userId="b8b2aea5-7e18-48fc-b9c0-9fd853c5cf62" providerId="ADAL" clId="{F228D8E4-B137-484C-A32B-7217E0B41024}" dt="2023-09-12T18:14:46.688" v="5"/>
        <pc:sldMkLst>
          <pc:docMk/>
          <pc:sldMk cId="3837851289" sldId="429"/>
        </pc:sldMkLst>
        <pc:picChg chg="add del mod">
          <ac:chgData name="Hogan, Joseph" userId="b8b2aea5-7e18-48fc-b9c0-9fd853c5cf62" providerId="ADAL" clId="{F228D8E4-B137-484C-A32B-7217E0B41024}" dt="2023-09-12T18:13:52.673" v="4"/>
          <ac:picMkLst>
            <pc:docMk/>
            <pc:sldMk cId="3837851289" sldId="429"/>
            <ac:picMk id="17" creationId="{0C1DAD6E-C82F-3852-CCFC-616222920701}"/>
          </ac:picMkLst>
        </pc:picChg>
        <pc:picChg chg="add mod">
          <ac:chgData name="Hogan, Joseph" userId="b8b2aea5-7e18-48fc-b9c0-9fd853c5cf62" providerId="ADAL" clId="{F228D8E4-B137-484C-A32B-7217E0B41024}" dt="2023-09-12T18:14:46.688" v="5"/>
          <ac:picMkLst>
            <pc:docMk/>
            <pc:sldMk cId="3837851289" sldId="429"/>
            <ac:picMk id="20" creationId="{D16891C2-65D2-99DB-BAED-D3C130A07D8B}"/>
          </ac:picMkLst>
        </pc:picChg>
      </pc:sldChg>
      <pc:sldChg chg="addSp delSp modSp modTransition modAnim">
        <pc:chgData name="Hogan, Joseph" userId="b8b2aea5-7e18-48fc-b9c0-9fd853c5cf62" providerId="ADAL" clId="{F228D8E4-B137-484C-A32B-7217E0B41024}" dt="2023-09-12T18:18:58.904" v="10"/>
        <pc:sldMkLst>
          <pc:docMk/>
          <pc:sldMk cId="10464000" sldId="430"/>
        </pc:sldMkLst>
        <pc:picChg chg="add del mod">
          <ac:chgData name="Hogan, Joseph" userId="b8b2aea5-7e18-48fc-b9c0-9fd853c5cf62" providerId="ADAL" clId="{F228D8E4-B137-484C-A32B-7217E0B41024}" dt="2023-09-12T18:15:33.920" v="7"/>
          <ac:picMkLst>
            <pc:docMk/>
            <pc:sldMk cId="10464000" sldId="430"/>
            <ac:picMk id="13" creationId="{3245F103-0337-E4F9-7B63-5C6FEA9A1892}"/>
          </ac:picMkLst>
        </pc:picChg>
        <pc:picChg chg="add del mod">
          <ac:chgData name="Hogan, Joseph" userId="b8b2aea5-7e18-48fc-b9c0-9fd853c5cf62" providerId="ADAL" clId="{F228D8E4-B137-484C-A32B-7217E0B41024}" dt="2023-09-12T18:18:09.164" v="9"/>
          <ac:picMkLst>
            <pc:docMk/>
            <pc:sldMk cId="10464000" sldId="430"/>
            <ac:picMk id="16" creationId="{0328CF61-DA25-4EF3-60A8-C85BDBD2863C}"/>
          </ac:picMkLst>
        </pc:picChg>
        <pc:picChg chg="add mod">
          <ac:chgData name="Hogan, Joseph" userId="b8b2aea5-7e18-48fc-b9c0-9fd853c5cf62" providerId="ADAL" clId="{F228D8E4-B137-484C-A32B-7217E0B41024}" dt="2023-09-12T18:18:58.904" v="10"/>
          <ac:picMkLst>
            <pc:docMk/>
            <pc:sldMk cId="10464000" sldId="430"/>
            <ac:picMk id="19" creationId="{CDBB2CCC-099A-9190-E8A2-1532C8058917}"/>
          </ac:picMkLst>
        </pc:picChg>
      </pc:sldChg>
      <pc:sldChg chg="addSp modSp modTransition">
        <pc:chgData name="Hogan, Joseph" userId="b8b2aea5-7e18-48fc-b9c0-9fd853c5cf62" providerId="ADAL" clId="{F228D8E4-B137-484C-A32B-7217E0B41024}" dt="2023-09-12T18:19:44.748" v="11"/>
        <pc:sldMkLst>
          <pc:docMk/>
          <pc:sldMk cId="2670687187" sldId="431"/>
        </pc:sldMkLst>
        <pc:picChg chg="add mod">
          <ac:chgData name="Hogan, Joseph" userId="b8b2aea5-7e18-48fc-b9c0-9fd853c5cf62" providerId="ADAL" clId="{F228D8E4-B137-484C-A32B-7217E0B41024}" dt="2023-09-12T18:19:44.748" v="11"/>
          <ac:picMkLst>
            <pc:docMk/>
            <pc:sldMk cId="2670687187" sldId="431"/>
            <ac:picMk id="15" creationId="{44F7485E-3BDD-E585-3E27-B6E84E4CAEE9}"/>
          </ac:picMkLst>
        </pc:picChg>
      </pc:sldChg>
      <pc:sldChg chg="addSp delSp modSp modTransition modAnim">
        <pc:chgData name="Hogan, Joseph" userId="b8b2aea5-7e18-48fc-b9c0-9fd853c5cf62" providerId="ADAL" clId="{F228D8E4-B137-484C-A32B-7217E0B41024}" dt="2023-09-12T18:41:09.704" v="34"/>
        <pc:sldMkLst>
          <pc:docMk/>
          <pc:sldMk cId="3794163739" sldId="432"/>
        </pc:sldMkLst>
        <pc:picChg chg="add del mod">
          <ac:chgData name="Hogan, Joseph" userId="b8b2aea5-7e18-48fc-b9c0-9fd853c5cf62" providerId="ADAL" clId="{F228D8E4-B137-484C-A32B-7217E0B41024}" dt="2023-09-12T18:20:41.200" v="13"/>
          <ac:picMkLst>
            <pc:docMk/>
            <pc:sldMk cId="3794163739" sldId="432"/>
            <ac:picMk id="11" creationId="{1C0B5C8D-AD2B-A1FE-DF02-CC42397C5582}"/>
          </ac:picMkLst>
        </pc:picChg>
        <pc:picChg chg="add del mod">
          <ac:chgData name="Hogan, Joseph" userId="b8b2aea5-7e18-48fc-b9c0-9fd853c5cf62" providerId="ADAL" clId="{F228D8E4-B137-484C-A32B-7217E0B41024}" dt="2023-09-12T18:40:38.163" v="33"/>
          <ac:picMkLst>
            <pc:docMk/>
            <pc:sldMk cId="3794163739" sldId="432"/>
            <ac:picMk id="14" creationId="{12EFB2DD-01F6-948B-1595-083D3CE72D4D}"/>
          </ac:picMkLst>
        </pc:picChg>
        <pc:picChg chg="add mod">
          <ac:chgData name="Hogan, Joseph" userId="b8b2aea5-7e18-48fc-b9c0-9fd853c5cf62" providerId="ADAL" clId="{F228D8E4-B137-484C-A32B-7217E0B41024}" dt="2023-09-12T18:41:09.704" v="34"/>
          <ac:picMkLst>
            <pc:docMk/>
            <pc:sldMk cId="3794163739" sldId="432"/>
            <ac:picMk id="21" creationId="{0A5C2EE6-DE9B-F4E0-E242-B6820DFE1EDB}"/>
          </ac:picMkLst>
        </pc:picChg>
      </pc:sldChg>
      <pc:sldChg chg="addSp delSp modSp modTransition modAnim">
        <pc:chgData name="Hogan, Joseph" userId="b8b2aea5-7e18-48fc-b9c0-9fd853c5cf62" providerId="ADAL" clId="{F228D8E4-B137-484C-A32B-7217E0B41024}" dt="2023-09-12T18:25:02.709" v="19"/>
        <pc:sldMkLst>
          <pc:docMk/>
          <pc:sldMk cId="2613762720" sldId="433"/>
        </pc:sldMkLst>
        <pc:picChg chg="add del mod">
          <ac:chgData name="Hogan, Joseph" userId="b8b2aea5-7e18-48fc-b9c0-9fd853c5cf62" providerId="ADAL" clId="{F228D8E4-B137-484C-A32B-7217E0B41024}" dt="2023-09-12T18:24:36.209" v="18"/>
          <ac:picMkLst>
            <pc:docMk/>
            <pc:sldMk cId="2613762720" sldId="433"/>
            <ac:picMk id="15" creationId="{E5D981C6-F15B-A58B-6FD3-5226384C5562}"/>
          </ac:picMkLst>
        </pc:picChg>
        <pc:picChg chg="add mod">
          <ac:chgData name="Hogan, Joseph" userId="b8b2aea5-7e18-48fc-b9c0-9fd853c5cf62" providerId="ADAL" clId="{F228D8E4-B137-484C-A32B-7217E0B41024}" dt="2023-09-12T18:25:02.709" v="19"/>
          <ac:picMkLst>
            <pc:docMk/>
            <pc:sldMk cId="2613762720" sldId="433"/>
            <ac:picMk id="19" creationId="{D05DE614-E378-19A0-6C5B-9DAC14EE8553}"/>
          </ac:picMkLst>
        </pc:picChg>
      </pc:sldChg>
      <pc:sldChg chg="addSp delSp modSp modTransition modAnim">
        <pc:chgData name="Hogan, Joseph" userId="b8b2aea5-7e18-48fc-b9c0-9fd853c5cf62" providerId="ADAL" clId="{F228D8E4-B137-484C-A32B-7217E0B41024}" dt="2023-09-12T18:25:27.920" v="20"/>
        <pc:sldMkLst>
          <pc:docMk/>
          <pc:sldMk cId="653366477" sldId="434"/>
        </pc:sldMkLst>
        <pc:picChg chg="add del mod">
          <ac:chgData name="Hogan, Joseph" userId="b8b2aea5-7e18-48fc-b9c0-9fd853c5cf62" providerId="ADAL" clId="{F228D8E4-B137-484C-A32B-7217E0B41024}" dt="2023-09-12T18:24:30.201" v="17"/>
          <ac:picMkLst>
            <pc:docMk/>
            <pc:sldMk cId="653366477" sldId="434"/>
            <ac:picMk id="13" creationId="{01590F73-30D4-5CEF-A77B-FE5F0134389E}"/>
          </ac:picMkLst>
        </pc:picChg>
        <pc:picChg chg="add mod">
          <ac:chgData name="Hogan, Joseph" userId="b8b2aea5-7e18-48fc-b9c0-9fd853c5cf62" providerId="ADAL" clId="{F228D8E4-B137-484C-A32B-7217E0B41024}" dt="2023-09-12T18:25:27.920" v="20"/>
          <ac:picMkLst>
            <pc:docMk/>
            <pc:sldMk cId="653366477" sldId="434"/>
            <ac:picMk id="18" creationId="{F18A7993-5B78-5297-3F6D-22DF441F6E96}"/>
          </ac:picMkLst>
        </pc:picChg>
      </pc:sldChg>
      <pc:sldChg chg="addSp modSp modTransition">
        <pc:chgData name="Hogan, Joseph" userId="b8b2aea5-7e18-48fc-b9c0-9fd853c5cf62" providerId="ADAL" clId="{F228D8E4-B137-484C-A32B-7217E0B41024}" dt="2023-09-12T18:26:03.214" v="21"/>
        <pc:sldMkLst>
          <pc:docMk/>
          <pc:sldMk cId="2800682372" sldId="435"/>
        </pc:sldMkLst>
        <pc:picChg chg="add mod">
          <ac:chgData name="Hogan, Joseph" userId="b8b2aea5-7e18-48fc-b9c0-9fd853c5cf62" providerId="ADAL" clId="{F228D8E4-B137-484C-A32B-7217E0B41024}" dt="2023-09-12T18:26:03.214" v="21"/>
          <ac:picMkLst>
            <pc:docMk/>
            <pc:sldMk cId="2800682372" sldId="435"/>
            <ac:picMk id="13" creationId="{5F945DCE-447D-58E0-BA32-6BCAE3C1FB11}"/>
          </ac:picMkLst>
        </pc:picChg>
      </pc:sldChg>
      <pc:sldChg chg="addSp delSp modSp modTransition modAnim">
        <pc:chgData name="Hogan, Joseph" userId="b8b2aea5-7e18-48fc-b9c0-9fd853c5cf62" providerId="ADAL" clId="{F228D8E4-B137-484C-A32B-7217E0B41024}" dt="2023-09-12T18:34:14.952" v="28"/>
        <pc:sldMkLst>
          <pc:docMk/>
          <pc:sldMk cId="3225092367" sldId="436"/>
        </pc:sldMkLst>
        <pc:picChg chg="add del mod">
          <ac:chgData name="Hogan, Joseph" userId="b8b2aea5-7e18-48fc-b9c0-9fd853c5cf62" providerId="ADAL" clId="{F228D8E4-B137-484C-A32B-7217E0B41024}" dt="2023-09-12T18:28:50.175" v="25"/>
          <ac:picMkLst>
            <pc:docMk/>
            <pc:sldMk cId="3225092367" sldId="436"/>
            <ac:picMk id="12" creationId="{84682977-FE04-38E1-769B-F5FF88F3E842}"/>
          </ac:picMkLst>
        </pc:picChg>
        <pc:picChg chg="add del mod">
          <ac:chgData name="Hogan, Joseph" userId="b8b2aea5-7e18-48fc-b9c0-9fd853c5cf62" providerId="ADAL" clId="{F228D8E4-B137-484C-A32B-7217E0B41024}" dt="2023-09-12T18:32:56.452" v="27"/>
          <ac:picMkLst>
            <pc:docMk/>
            <pc:sldMk cId="3225092367" sldId="436"/>
            <ac:picMk id="19" creationId="{E30CCD0B-12D7-D223-BC45-D55E8DCFA24D}"/>
          </ac:picMkLst>
        </pc:picChg>
        <pc:picChg chg="add mod">
          <ac:chgData name="Hogan, Joseph" userId="b8b2aea5-7e18-48fc-b9c0-9fd853c5cf62" providerId="ADAL" clId="{F228D8E4-B137-484C-A32B-7217E0B41024}" dt="2023-09-12T18:34:14.952" v="28"/>
          <ac:picMkLst>
            <pc:docMk/>
            <pc:sldMk cId="3225092367" sldId="436"/>
            <ac:picMk id="22" creationId="{DC539A4C-84BF-1534-5FAA-FE086B3151B8}"/>
          </ac:picMkLst>
        </pc:picChg>
      </pc:sldChg>
      <pc:sldChg chg="addSp delSp modSp modTransition modAnim">
        <pc:chgData name="Hogan, Joseph" userId="b8b2aea5-7e18-48fc-b9c0-9fd853c5cf62" providerId="ADAL" clId="{F228D8E4-B137-484C-A32B-7217E0B41024}" dt="2023-09-12T18:35:28.515" v="31"/>
        <pc:sldMkLst>
          <pc:docMk/>
          <pc:sldMk cId="2488455928" sldId="437"/>
        </pc:sldMkLst>
        <pc:picChg chg="add del mod">
          <ac:chgData name="Hogan, Joseph" userId="b8b2aea5-7e18-48fc-b9c0-9fd853c5cf62" providerId="ADAL" clId="{F228D8E4-B137-484C-A32B-7217E0B41024}" dt="2023-09-12T18:28:19.596" v="24"/>
          <ac:picMkLst>
            <pc:docMk/>
            <pc:sldMk cId="2488455928" sldId="437"/>
            <ac:picMk id="12" creationId="{8D4E0F4D-0B4C-6150-5FB3-B232BDBA1EE5}"/>
          </ac:picMkLst>
        </pc:picChg>
        <pc:picChg chg="add del mod">
          <ac:chgData name="Hogan, Joseph" userId="b8b2aea5-7e18-48fc-b9c0-9fd853c5cf62" providerId="ADAL" clId="{F228D8E4-B137-484C-A32B-7217E0B41024}" dt="2023-09-12T18:34:49.496" v="30"/>
          <ac:picMkLst>
            <pc:docMk/>
            <pc:sldMk cId="2488455928" sldId="437"/>
            <ac:picMk id="20" creationId="{D43C3D1B-1717-7408-BF16-19514D36F734}"/>
          </ac:picMkLst>
        </pc:picChg>
        <pc:picChg chg="add mod">
          <ac:chgData name="Hogan, Joseph" userId="b8b2aea5-7e18-48fc-b9c0-9fd853c5cf62" providerId="ADAL" clId="{F228D8E4-B137-484C-A32B-7217E0B41024}" dt="2023-09-12T18:35:28.515" v="31"/>
          <ac:picMkLst>
            <pc:docMk/>
            <pc:sldMk cId="2488455928" sldId="437"/>
            <ac:picMk id="23" creationId="{E3DCFA0A-809C-AA26-5006-7EF5D5C4178E}"/>
          </ac:picMkLst>
        </pc:picChg>
      </pc:sldChg>
      <pc:sldChg chg="del modTransition">
        <pc:chgData name="Hogan, Joseph" userId="b8b2aea5-7e18-48fc-b9c0-9fd853c5cf62" providerId="ADAL" clId="{F228D8E4-B137-484C-A32B-7217E0B41024}" dt="2023-09-12T18:36:08.360" v="32" actId="47"/>
        <pc:sldMkLst>
          <pc:docMk/>
          <pc:sldMk cId="660597617" sldId="4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3" y="0"/>
            <a:ext cx="4029513"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1123" name="Rectangle 3"/>
          <p:cNvSpPr>
            <a:spLocks noGrp="1" noChangeArrowheads="1"/>
          </p:cNvSpPr>
          <p:nvPr>
            <p:ph type="dt" sz="quarter" idx="1"/>
          </p:nvPr>
        </p:nvSpPr>
        <p:spPr bwMode="auto">
          <a:xfrm>
            <a:off x="5264743" y="0"/>
            <a:ext cx="4029511"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1124" name="Rectangle 4"/>
          <p:cNvSpPr>
            <a:spLocks noGrp="1" noChangeArrowheads="1"/>
          </p:cNvSpPr>
          <p:nvPr>
            <p:ph type="ftr" sz="quarter" idx="2"/>
          </p:nvPr>
        </p:nvSpPr>
        <p:spPr bwMode="auto">
          <a:xfrm>
            <a:off x="3" y="6658443"/>
            <a:ext cx="4029513"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1125" name="Rectangle 5"/>
          <p:cNvSpPr>
            <a:spLocks noGrp="1" noChangeArrowheads="1"/>
          </p:cNvSpPr>
          <p:nvPr>
            <p:ph type="sldNum" sz="quarter" idx="3"/>
          </p:nvPr>
        </p:nvSpPr>
        <p:spPr bwMode="auto">
          <a:xfrm>
            <a:off x="5264743" y="6658443"/>
            <a:ext cx="4029511"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A76BDA2-4D1C-4E0A-8830-8A14A89D4883}" type="slidenum">
              <a:rPr lang="en-US"/>
              <a:pPr>
                <a:defRPr/>
              </a:pPr>
              <a:t>‹#›</a:t>
            </a:fld>
            <a:endParaRPr lang="en-US"/>
          </a:p>
        </p:txBody>
      </p:sp>
    </p:spTree>
    <p:extLst>
      <p:ext uri="{BB962C8B-B14F-4D97-AF65-F5344CB8AC3E}">
        <p14:creationId xmlns:p14="http://schemas.microsoft.com/office/powerpoint/2010/main" val="3104967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3" y="0"/>
            <a:ext cx="4029513"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5107" name="Rectangle 3"/>
          <p:cNvSpPr>
            <a:spLocks noGrp="1" noChangeArrowheads="1"/>
          </p:cNvSpPr>
          <p:nvPr>
            <p:ph type="dt" idx="1"/>
          </p:nvPr>
        </p:nvSpPr>
        <p:spPr bwMode="auto">
          <a:xfrm>
            <a:off x="5264743" y="0"/>
            <a:ext cx="4029511"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758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5109" name="Rectangle 5"/>
          <p:cNvSpPr>
            <a:spLocks noGrp="1" noChangeArrowheads="1"/>
          </p:cNvSpPr>
          <p:nvPr>
            <p:ph type="body" sz="quarter" idx="3"/>
          </p:nvPr>
        </p:nvSpPr>
        <p:spPr bwMode="auto">
          <a:xfrm>
            <a:off x="930711" y="3330422"/>
            <a:ext cx="7437120" cy="315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5110" name="Rectangle 6"/>
          <p:cNvSpPr>
            <a:spLocks noGrp="1" noChangeArrowheads="1"/>
          </p:cNvSpPr>
          <p:nvPr>
            <p:ph type="ftr" sz="quarter" idx="4"/>
          </p:nvPr>
        </p:nvSpPr>
        <p:spPr bwMode="auto">
          <a:xfrm>
            <a:off x="3" y="6658443"/>
            <a:ext cx="4029513"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5111" name="Rectangle 7"/>
          <p:cNvSpPr>
            <a:spLocks noGrp="1" noChangeArrowheads="1"/>
          </p:cNvSpPr>
          <p:nvPr>
            <p:ph type="sldNum" sz="quarter" idx="5"/>
          </p:nvPr>
        </p:nvSpPr>
        <p:spPr bwMode="auto">
          <a:xfrm>
            <a:off x="5264743" y="6658443"/>
            <a:ext cx="4029511" cy="3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05523DF-0C0A-4366-98B6-5F1875E67E0B}" type="slidenum">
              <a:rPr lang="en-US"/>
              <a:pPr>
                <a:defRPr/>
              </a:pPr>
              <a:t>‹#›</a:t>
            </a:fld>
            <a:endParaRPr lang="en-US"/>
          </a:p>
        </p:txBody>
      </p:sp>
    </p:spTree>
    <p:extLst>
      <p:ext uri="{BB962C8B-B14F-4D97-AF65-F5344CB8AC3E}">
        <p14:creationId xmlns:p14="http://schemas.microsoft.com/office/powerpoint/2010/main" val="1954013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03F5F5-6B55-4981-B56C-B6EB1A671137}" type="slidenum">
              <a:rPr lang="en-US" smtClean="0"/>
              <a:pPr eaLnBrk="1" hangingPunct="1"/>
              <a:t>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533081-AB20-4E3C-BDC6-A4D1FD9B478E}" type="slidenum">
              <a:rPr lang="en-US"/>
              <a:pPr>
                <a:defRPr/>
              </a:pPr>
              <a:t>‹#›</a:t>
            </a:fld>
            <a:endParaRPr lang="en-US"/>
          </a:p>
        </p:txBody>
      </p:sp>
    </p:spTree>
    <p:extLst>
      <p:ext uri="{BB962C8B-B14F-4D97-AF65-F5344CB8AC3E}">
        <p14:creationId xmlns:p14="http://schemas.microsoft.com/office/powerpoint/2010/main" val="123021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0D9D3-4859-4FCD-8206-27B1604D6AD5}" type="slidenum">
              <a:rPr lang="en-US"/>
              <a:pPr>
                <a:defRPr/>
              </a:pPr>
              <a:t>‹#›</a:t>
            </a:fld>
            <a:endParaRPr lang="en-US"/>
          </a:p>
        </p:txBody>
      </p:sp>
    </p:spTree>
    <p:extLst>
      <p:ext uri="{BB962C8B-B14F-4D97-AF65-F5344CB8AC3E}">
        <p14:creationId xmlns:p14="http://schemas.microsoft.com/office/powerpoint/2010/main" val="359672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4EF79F-B859-4DB0-8C2E-756EB52E5A8F}" type="slidenum">
              <a:rPr lang="en-US"/>
              <a:pPr>
                <a:defRPr/>
              </a:pPr>
              <a:t>‹#›</a:t>
            </a:fld>
            <a:endParaRPr lang="en-US"/>
          </a:p>
        </p:txBody>
      </p:sp>
    </p:spTree>
    <p:extLst>
      <p:ext uri="{BB962C8B-B14F-4D97-AF65-F5344CB8AC3E}">
        <p14:creationId xmlns:p14="http://schemas.microsoft.com/office/powerpoint/2010/main" val="132939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9CBA97-4828-4596-AC06-70123DAE954F}" type="slidenum">
              <a:rPr lang="en-US"/>
              <a:pPr>
                <a:defRPr/>
              </a:pPr>
              <a:t>‹#›</a:t>
            </a:fld>
            <a:endParaRPr lang="en-US"/>
          </a:p>
        </p:txBody>
      </p:sp>
    </p:spTree>
    <p:extLst>
      <p:ext uri="{BB962C8B-B14F-4D97-AF65-F5344CB8AC3E}">
        <p14:creationId xmlns:p14="http://schemas.microsoft.com/office/powerpoint/2010/main" val="34672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3414F5-F4D8-4140-BEC6-FE9365B5CA1E}" type="slidenum">
              <a:rPr lang="en-US"/>
              <a:pPr>
                <a:defRPr/>
              </a:pPr>
              <a:t>‹#›</a:t>
            </a:fld>
            <a:endParaRPr lang="en-US"/>
          </a:p>
        </p:txBody>
      </p:sp>
    </p:spTree>
    <p:extLst>
      <p:ext uri="{BB962C8B-B14F-4D97-AF65-F5344CB8AC3E}">
        <p14:creationId xmlns:p14="http://schemas.microsoft.com/office/powerpoint/2010/main" val="5635104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DA8164-7015-457F-8AEE-B42ADC32C665}" type="slidenum">
              <a:rPr lang="en-US"/>
              <a:pPr>
                <a:defRPr/>
              </a:pPr>
              <a:t>‹#›</a:t>
            </a:fld>
            <a:endParaRPr lang="en-US"/>
          </a:p>
        </p:txBody>
      </p:sp>
    </p:spTree>
    <p:extLst>
      <p:ext uri="{BB962C8B-B14F-4D97-AF65-F5344CB8AC3E}">
        <p14:creationId xmlns:p14="http://schemas.microsoft.com/office/powerpoint/2010/main" val="237898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FB2F267-D37D-4A85-AECF-F1E3E4F6C1FF}" type="slidenum">
              <a:rPr lang="en-US"/>
              <a:pPr>
                <a:defRPr/>
              </a:pPr>
              <a:t>‹#›</a:t>
            </a:fld>
            <a:endParaRPr lang="en-US"/>
          </a:p>
        </p:txBody>
      </p:sp>
    </p:spTree>
    <p:extLst>
      <p:ext uri="{BB962C8B-B14F-4D97-AF65-F5344CB8AC3E}">
        <p14:creationId xmlns:p14="http://schemas.microsoft.com/office/powerpoint/2010/main" val="408091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ECC946-0D45-4618-9FA8-03C0DEA61ED6}" type="slidenum">
              <a:rPr lang="en-US"/>
              <a:pPr>
                <a:defRPr/>
              </a:pPr>
              <a:t>‹#›</a:t>
            </a:fld>
            <a:endParaRPr lang="en-US"/>
          </a:p>
        </p:txBody>
      </p:sp>
    </p:spTree>
    <p:extLst>
      <p:ext uri="{BB962C8B-B14F-4D97-AF65-F5344CB8AC3E}">
        <p14:creationId xmlns:p14="http://schemas.microsoft.com/office/powerpoint/2010/main" val="157884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4A242-D467-40DE-AB9F-298190C637C7}" type="slidenum">
              <a:rPr lang="en-US"/>
              <a:pPr>
                <a:defRPr/>
              </a:pPr>
              <a:t>‹#›</a:t>
            </a:fld>
            <a:endParaRPr lang="en-US"/>
          </a:p>
        </p:txBody>
      </p:sp>
    </p:spTree>
    <p:extLst>
      <p:ext uri="{BB962C8B-B14F-4D97-AF65-F5344CB8AC3E}">
        <p14:creationId xmlns:p14="http://schemas.microsoft.com/office/powerpoint/2010/main" val="316051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6D3E9B2-2558-4406-BC09-4241A825022F}" type="slidenum">
              <a:rPr lang="en-US"/>
              <a:pPr>
                <a:defRPr/>
              </a:pPr>
              <a:t>‹#›</a:t>
            </a:fld>
            <a:endParaRPr lang="en-US"/>
          </a:p>
        </p:txBody>
      </p:sp>
    </p:spTree>
    <p:extLst>
      <p:ext uri="{BB962C8B-B14F-4D97-AF65-F5344CB8AC3E}">
        <p14:creationId xmlns:p14="http://schemas.microsoft.com/office/powerpoint/2010/main" val="163681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04CE4F-35E1-4CF5-B982-4DF269B84120}" type="slidenum">
              <a:rPr lang="en-US"/>
              <a:pPr>
                <a:defRPr/>
              </a:pPr>
              <a:t>‹#›</a:t>
            </a:fld>
            <a:endParaRPr lang="en-US"/>
          </a:p>
        </p:txBody>
      </p:sp>
    </p:spTree>
    <p:extLst>
      <p:ext uri="{BB962C8B-B14F-4D97-AF65-F5344CB8AC3E}">
        <p14:creationId xmlns:p14="http://schemas.microsoft.com/office/powerpoint/2010/main" val="240246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1E3E1ABF-636E-4456-827E-DA8023D3AE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22" r:id="rId2"/>
    <p:sldLayoutId id="2147483730" r:id="rId3"/>
    <p:sldLayoutId id="2147483723" r:id="rId4"/>
    <p:sldLayoutId id="2147483731" r:id="rId5"/>
    <p:sldLayoutId id="2147483724" r:id="rId6"/>
    <p:sldLayoutId id="2147483725" r:id="rId7"/>
    <p:sldLayoutId id="2147483732" r:id="rId8"/>
    <p:sldLayoutId id="2147483726" r:id="rId9"/>
    <p:sldLayoutId id="2147483727" r:id="rId10"/>
    <p:sldLayoutId id="2147483728" r:id="rId11"/>
  </p:sldLayoutIdLst>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itchFamily="34" charset="0"/>
        </a:defRPr>
      </a:lvl2pPr>
      <a:lvl3pPr algn="l" rtl="0" fontAlgn="base">
        <a:spcBef>
          <a:spcPct val="0"/>
        </a:spcBef>
        <a:spcAft>
          <a:spcPct val="0"/>
        </a:spcAft>
        <a:defRPr sz="4000">
          <a:solidFill>
            <a:schemeClr val="tx2"/>
          </a:solidFill>
          <a:latin typeface="Arial" pitchFamily="34" charset="0"/>
        </a:defRPr>
      </a:lvl3pPr>
      <a:lvl4pPr algn="l" rtl="0" fontAlgn="base">
        <a:spcBef>
          <a:spcPct val="0"/>
        </a:spcBef>
        <a:spcAft>
          <a:spcPct val="0"/>
        </a:spcAft>
        <a:defRPr sz="4000">
          <a:solidFill>
            <a:schemeClr val="tx2"/>
          </a:solidFill>
          <a:latin typeface="Arial" pitchFamily="34" charset="0"/>
        </a:defRPr>
      </a:lvl4pPr>
      <a:lvl5pPr algn="l" rtl="0" fontAlgn="base">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0" y="949583"/>
            <a:ext cx="9144000" cy="1606034"/>
          </a:xfrm>
        </p:spPr>
        <p:txBody>
          <a:bodyPr/>
          <a:lstStyle/>
          <a:p>
            <a:pPr algn="ctr" fontAlgn="auto">
              <a:spcAft>
                <a:spcPts val="0"/>
              </a:spcAft>
              <a:defRPr/>
            </a:pP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br>
              <a:rPr lang="en-US" sz="4000" b="1" dirty="0"/>
            </a:br>
            <a:endParaRPr lang="en-US" sz="4400" dirty="0">
              <a:effectLst>
                <a:outerShdw blurRad="38100" dist="38100" dir="2700000" algn="tl">
                  <a:srgbClr val="000000">
                    <a:alpha val="43137"/>
                  </a:srgbClr>
                </a:outerShdw>
              </a:effectLst>
            </a:endParaRPr>
          </a:p>
        </p:txBody>
      </p:sp>
      <p:sp>
        <p:nvSpPr>
          <p:cNvPr id="2051" name="Rectangle 5"/>
          <p:cNvSpPr>
            <a:spLocks noGrp="1" noChangeArrowheads="1"/>
          </p:cNvSpPr>
          <p:nvPr>
            <p:ph type="subTitle" idx="1"/>
          </p:nvPr>
        </p:nvSpPr>
        <p:spPr>
          <a:xfrm>
            <a:off x="0" y="5715000"/>
            <a:ext cx="9144000" cy="1066800"/>
          </a:xfrm>
        </p:spPr>
        <p:txBody>
          <a:bodyPr rtlCol="0">
            <a:normAutofit/>
          </a:body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a:p>
            <a:pPr fontAlgn="auto">
              <a:spcAft>
                <a:spcPts val="0"/>
              </a:spcAft>
              <a:defRPr/>
            </a:pPr>
            <a:endParaRPr lang="en-US" sz="1000" b="1" dirty="0">
              <a:effectLst>
                <a:outerShdw blurRad="38100" dist="38100" dir="2700000" algn="tl">
                  <a:srgbClr val="000000">
                    <a:alpha val="43137"/>
                  </a:srgbClr>
                </a:outerShdw>
              </a:effectLst>
            </a:endParaRPr>
          </a:p>
          <a:p>
            <a:pPr fontAlgn="auto">
              <a:spcAft>
                <a:spcPts val="0"/>
              </a:spcAft>
              <a:defRPr/>
            </a:pPr>
            <a:r>
              <a:rPr lang="en-US" sz="1200" b="1" dirty="0">
                <a:effectLst>
                  <a:outerShdw blurRad="38100" dist="38100" dir="2700000" algn="tl">
                    <a:srgbClr val="000000">
                      <a:alpha val="43137"/>
                    </a:srgbClr>
                  </a:outerShdw>
                </a:effectLst>
              </a:rPr>
              <a:t>Aug 2023</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733800"/>
            <a:ext cx="3980359" cy="1828649"/>
          </a:xfrm>
          <a:prstGeom prst="rect">
            <a:avLst/>
          </a:prstGeom>
        </p:spPr>
      </p:pic>
      <p:sp>
        <p:nvSpPr>
          <p:cNvPr id="3" name="Rectangle 2">
            <a:extLst>
              <a:ext uri="{FF2B5EF4-FFF2-40B4-BE49-F238E27FC236}">
                <a16:creationId xmlns:a16="http://schemas.microsoft.com/office/drawing/2014/main" id="{3658DC10-CCFE-16C8-2408-D7145CA38C5F}"/>
              </a:ext>
            </a:extLst>
          </p:cNvPr>
          <p:cNvSpPr txBox="1">
            <a:spLocks noChangeArrowheads="1"/>
          </p:cNvSpPr>
          <p:nvPr/>
        </p:nvSpPr>
        <p:spPr>
          <a:xfrm>
            <a:off x="0" y="685800"/>
            <a:ext cx="9144000" cy="914400"/>
          </a:xfrm>
          <a:prstGeom prst="rect">
            <a:avLst/>
          </a:prstGeom>
        </p:spPr>
        <p:txBody>
          <a:bodyPr vert="horz" lIns="91440" tIns="45720" rIns="91440" bIns="45720" rtlCol="0" anchor="b">
            <a:normAutofit/>
          </a:bodyPr>
          <a:lstStyle>
            <a:lvl1pPr algn="l" rtl="0" fontAlgn="base">
              <a:spcBef>
                <a:spcPct val="0"/>
              </a:spcBef>
              <a:spcAft>
                <a:spcPct val="0"/>
              </a:spcAft>
              <a:defRPr sz="5400" kern="1200" cap="all" spc="-100" baseline="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itchFamily="34" charset="0"/>
              </a:defRPr>
            </a:lvl2pPr>
            <a:lvl3pPr algn="l" rtl="0" fontAlgn="base">
              <a:spcBef>
                <a:spcPct val="0"/>
              </a:spcBef>
              <a:spcAft>
                <a:spcPct val="0"/>
              </a:spcAft>
              <a:defRPr sz="4000">
                <a:solidFill>
                  <a:schemeClr val="tx2"/>
                </a:solidFill>
                <a:latin typeface="Arial" pitchFamily="34" charset="0"/>
              </a:defRPr>
            </a:lvl3pPr>
            <a:lvl4pPr algn="l" rtl="0" fontAlgn="base">
              <a:spcBef>
                <a:spcPct val="0"/>
              </a:spcBef>
              <a:spcAft>
                <a:spcPct val="0"/>
              </a:spcAft>
              <a:defRPr sz="4000">
                <a:solidFill>
                  <a:schemeClr val="tx2"/>
                </a:solidFill>
                <a:latin typeface="Arial" pitchFamily="34" charset="0"/>
              </a:defRPr>
            </a:lvl4pPr>
            <a:lvl5pPr algn="l" rtl="0" fontAlgn="base">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a:lstStyle>
          <a:p>
            <a:pPr algn="ctr" fontAlgn="auto">
              <a:spcAft>
                <a:spcPts val="0"/>
              </a:spcAft>
              <a:defRPr/>
            </a:pPr>
            <a:r>
              <a:rPr lang="en-US" sz="3200" b="1" dirty="0">
                <a:effectLst>
                  <a:outerShdw blurRad="38100" dist="38100" dir="2700000" algn="tl">
                    <a:srgbClr val="000000">
                      <a:alpha val="43137"/>
                    </a:srgbClr>
                  </a:outerShdw>
                </a:effectLst>
              </a:rPr>
              <a:t>The</a:t>
            </a:r>
            <a:r>
              <a:rPr lang="en-US" sz="4400" b="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Waiting</a:t>
            </a:r>
            <a:r>
              <a:rPr lang="en-US" sz="4400" b="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Period</a:t>
            </a:r>
          </a:p>
        </p:txBody>
      </p:sp>
      <p:sp>
        <p:nvSpPr>
          <p:cNvPr id="4" name="TextBox 3">
            <a:extLst>
              <a:ext uri="{FF2B5EF4-FFF2-40B4-BE49-F238E27FC236}">
                <a16:creationId xmlns:a16="http://schemas.microsoft.com/office/drawing/2014/main" id="{6084E141-29EC-B545-CA65-F70777C39237}"/>
              </a:ext>
            </a:extLst>
          </p:cNvPr>
          <p:cNvSpPr txBox="1"/>
          <p:nvPr/>
        </p:nvSpPr>
        <p:spPr>
          <a:xfrm>
            <a:off x="609600" y="1752600"/>
            <a:ext cx="7772400" cy="369332"/>
          </a:xfrm>
          <a:prstGeom prst="rect">
            <a:avLst/>
          </a:prstGeom>
          <a:noFill/>
        </p:spPr>
        <p:txBody>
          <a:bodyPr wrap="square" rtlCol="0">
            <a:spAutoFit/>
          </a:bodyPr>
          <a:lstStyle/>
          <a:p>
            <a:pPr algn="ctr"/>
            <a:r>
              <a:rPr lang="en-US" b="1" dirty="0">
                <a:solidFill>
                  <a:schemeClr val="tx2"/>
                </a:solidFill>
              </a:rPr>
              <a:t>Accurate and Timely Payment of Workers’ Compensation Benefits</a:t>
            </a:r>
          </a:p>
        </p:txBody>
      </p:sp>
      <p:pic>
        <p:nvPicPr>
          <p:cNvPr id="12" name="Audio 11">
            <a:hlinkClick r:id="" action="ppaction://media"/>
            <a:extLst>
              <a:ext uri="{FF2B5EF4-FFF2-40B4-BE49-F238E27FC236}">
                <a16:creationId xmlns:a16="http://schemas.microsoft.com/office/drawing/2014/main" id="{3C30D797-3CCE-E2AA-9156-019216B5664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1667"/>
    </mc:Choice>
    <mc:Fallback xmlns="">
      <p:transition spd="slow" advTm="11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fontScale="90000"/>
          </a:bodyPr>
          <a:lstStyle/>
          <a:p>
            <a:pPr algn="ctr"/>
            <a:r>
              <a:rPr lang="en-US" sz="3600" b="1" dirty="0">
                <a:effectLst>
                  <a:outerShdw blurRad="38100" dist="38100" dir="2700000" algn="tl">
                    <a:srgbClr val="000000">
                      <a:alpha val="43137"/>
                    </a:srgbClr>
                  </a:outerShdw>
                </a:effectLst>
              </a:rPr>
              <a:t>Section 204: Waiting period; when compensation becomes payable </a:t>
            </a:r>
            <a:br>
              <a:rPr lang="en-US" sz="3200" dirty="0"/>
            </a:br>
            <a:endParaRPr lang="en-US" b="1" dirty="0"/>
          </a:p>
        </p:txBody>
      </p:sp>
      <p:sp>
        <p:nvSpPr>
          <p:cNvPr id="5" name="Content Placeholder 4">
            <a:extLst>
              <a:ext uri="{FF2B5EF4-FFF2-40B4-BE49-F238E27FC236}">
                <a16:creationId xmlns:a16="http://schemas.microsoft.com/office/drawing/2014/main" id="{6D9F93BB-9475-A86A-1505-75149467ED6A}"/>
              </a:ext>
            </a:extLst>
          </p:cNvPr>
          <p:cNvSpPr>
            <a:spLocks noGrp="1"/>
          </p:cNvSpPr>
          <p:nvPr>
            <p:ph idx="1"/>
          </p:nvPr>
        </p:nvSpPr>
        <p:spPr/>
        <p:txBody>
          <a:bodyPr/>
          <a:lstStyle/>
          <a:p>
            <a:pPr>
              <a:buClrTx/>
              <a:buFont typeface="Wingdings" panose="05000000000000000000" pitchFamily="2" charset="2"/>
              <a:buChar char="Ø"/>
              <a:defRPr/>
            </a:pPr>
            <a:r>
              <a:rPr lang="en-US" sz="2000" dirty="0">
                <a:solidFill>
                  <a:schemeClr val="tx1"/>
                </a:solidFill>
              </a:rPr>
              <a:t> Compensation for incapacity to work is not payable for the first 7 days (exception – Firefighters)</a:t>
            </a:r>
          </a:p>
          <a:p>
            <a:pPr>
              <a:buClrTx/>
              <a:buFont typeface="Wingdings" panose="05000000000000000000" pitchFamily="2" charset="2"/>
              <a:buChar char="Ø"/>
              <a:defRPr/>
            </a:pPr>
            <a:endParaRPr lang="en-US" sz="2000" dirty="0">
              <a:solidFill>
                <a:schemeClr val="tx1"/>
              </a:solidFill>
            </a:endParaRPr>
          </a:p>
          <a:p>
            <a:pPr>
              <a:buClrTx/>
              <a:buFont typeface="Wingdings" panose="05000000000000000000" pitchFamily="2" charset="2"/>
              <a:buChar char="Ø"/>
              <a:defRPr/>
            </a:pPr>
            <a:r>
              <a:rPr lang="en-US" sz="2000" dirty="0">
                <a:solidFill>
                  <a:schemeClr val="tx1"/>
                </a:solidFill>
              </a:rPr>
              <a:t> Total incapacity – waiting period met after 7 consecutive days (</a:t>
            </a:r>
            <a:r>
              <a:rPr lang="en-US" sz="2000" dirty="0">
                <a:solidFill>
                  <a:srgbClr val="FF0000"/>
                </a:solidFill>
              </a:rPr>
              <a:t>regardless of wage loss</a:t>
            </a:r>
            <a:r>
              <a:rPr lang="en-US" sz="2000" dirty="0">
                <a:solidFill>
                  <a:schemeClr val="tx1"/>
                </a:solidFill>
              </a:rPr>
              <a:t>). </a:t>
            </a:r>
          </a:p>
          <a:p>
            <a:pPr marL="0" indent="0">
              <a:buClrTx/>
              <a:buNone/>
              <a:defRPr/>
            </a:pPr>
            <a:endParaRPr lang="en-US" sz="2000" dirty="0">
              <a:solidFill>
                <a:schemeClr val="tx1"/>
              </a:solidFill>
            </a:endParaRPr>
          </a:p>
          <a:p>
            <a:pPr>
              <a:buClrTx/>
              <a:buFont typeface="Wingdings" panose="05000000000000000000" pitchFamily="2" charset="2"/>
              <a:buChar char="Ø"/>
              <a:defRPr/>
            </a:pPr>
            <a:r>
              <a:rPr lang="en-US" sz="2000" dirty="0">
                <a:solidFill>
                  <a:schemeClr val="tx1"/>
                </a:solidFill>
              </a:rPr>
              <a:t> In a broken period of incapacity, the waiting period may be determined by wages lost, or by benefits lost.</a:t>
            </a:r>
          </a:p>
          <a:p>
            <a:endParaRPr lang="en-US" dirty="0"/>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2467F82C-E45E-0FD8-F75C-BBF1FD9AF814}"/>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pic>
        <p:nvPicPr>
          <p:cNvPr id="20" name="Audio 19">
            <a:hlinkClick r:id="" action="ppaction://media"/>
            <a:extLst>
              <a:ext uri="{FF2B5EF4-FFF2-40B4-BE49-F238E27FC236}">
                <a16:creationId xmlns:a16="http://schemas.microsoft.com/office/drawing/2014/main" id="{D16891C2-65D2-99DB-BAED-D3C130A07D8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837851289"/>
      </p:ext>
    </p:extLst>
  </p:cSld>
  <p:clrMapOvr>
    <a:masterClrMapping/>
  </p:clrMapOvr>
  <mc:AlternateContent xmlns:mc="http://schemas.openxmlformats.org/markup-compatibility/2006" xmlns:p14="http://schemas.microsoft.com/office/powerpoint/2010/main">
    <mc:Choice Requires="p14">
      <p:transition spd="slow" p14:dur="2000" advTm="30397"/>
    </mc:Choice>
    <mc:Fallback xmlns="">
      <p:transition spd="slow" advTm="30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pPr algn="ctr"/>
            <a:r>
              <a:rPr lang="en-US" sz="3600" b="1" dirty="0"/>
              <a:t>Waiting period </a:t>
            </a:r>
            <a:br>
              <a:rPr lang="en-US" sz="3600" b="1" dirty="0"/>
            </a:br>
            <a:r>
              <a:rPr lang="en-US" sz="3600" b="1" dirty="0"/>
              <a:t>When compensation payable</a:t>
            </a:r>
            <a:r>
              <a:rPr lang="en-US" sz="3600" b="1" u="sng" dirty="0"/>
              <a:t> </a:t>
            </a:r>
            <a:br>
              <a:rPr lang="en-US" sz="2800" b="1" u="sng" dirty="0"/>
            </a:br>
            <a:endParaRPr lang="en-US" b="1" dirty="0"/>
          </a:p>
        </p:txBody>
      </p:sp>
      <p:sp>
        <p:nvSpPr>
          <p:cNvPr id="5" name="Content Placeholder 4">
            <a:extLst>
              <a:ext uri="{FF2B5EF4-FFF2-40B4-BE49-F238E27FC236}">
                <a16:creationId xmlns:a16="http://schemas.microsoft.com/office/drawing/2014/main" id="{6D9F93BB-9475-A86A-1505-75149467ED6A}"/>
              </a:ext>
            </a:extLst>
          </p:cNvPr>
          <p:cNvSpPr>
            <a:spLocks noGrp="1"/>
          </p:cNvSpPr>
          <p:nvPr>
            <p:ph idx="1"/>
          </p:nvPr>
        </p:nvSpPr>
        <p:spPr/>
        <p:txBody>
          <a:bodyPr/>
          <a:lstStyle/>
          <a:p>
            <a:pPr marL="0" indent="0" eaLnBrk="1" hangingPunct="1">
              <a:buClrTx/>
              <a:buNone/>
              <a:defRPr/>
            </a:pPr>
            <a:r>
              <a:rPr lang="en-US" sz="2000" b="1" u="sng" dirty="0">
                <a:solidFill>
                  <a:schemeClr val="tx1"/>
                </a:solidFill>
              </a:rPr>
              <a:t>AWW Method</a:t>
            </a:r>
          </a:p>
          <a:p>
            <a:pPr lvl="1" eaLnBrk="1" hangingPunct="1">
              <a:buClrTx/>
              <a:buFont typeface="Wingdings" panose="05000000000000000000" pitchFamily="2" charset="2"/>
              <a:buChar char="Ø"/>
              <a:defRPr/>
            </a:pPr>
            <a:r>
              <a:rPr lang="en-US" dirty="0">
                <a:solidFill>
                  <a:schemeClr val="tx1"/>
                </a:solidFill>
              </a:rPr>
              <a:t> Waiting period is met when the injured employee loses earnings equal to the employee’s pre-injury AWW.</a:t>
            </a:r>
          </a:p>
          <a:p>
            <a:pPr marL="800100" lvl="1" indent="-342900" eaLnBrk="1" hangingPunct="1">
              <a:buClrTx/>
              <a:buFont typeface="Wingdings" panose="05000000000000000000" pitchFamily="2" charset="2"/>
              <a:buChar char="Ø"/>
              <a:defRPr/>
            </a:pPr>
            <a:endParaRPr lang="en-US" dirty="0">
              <a:solidFill>
                <a:schemeClr val="tx1"/>
              </a:solidFill>
            </a:endParaRPr>
          </a:p>
          <a:p>
            <a:pPr marL="0" indent="0" eaLnBrk="1" hangingPunct="1">
              <a:buClrTx/>
              <a:buNone/>
              <a:defRPr/>
            </a:pPr>
            <a:r>
              <a:rPr lang="en-US" sz="2000" b="1" u="sng" dirty="0">
                <a:solidFill>
                  <a:schemeClr val="tx1"/>
                </a:solidFill>
              </a:rPr>
              <a:t>Comp Rate Method</a:t>
            </a:r>
          </a:p>
          <a:p>
            <a:pPr lvl="1">
              <a:buClrTx/>
              <a:buFont typeface="Wingdings" panose="05000000000000000000" pitchFamily="2" charset="2"/>
              <a:buChar char="Ø"/>
              <a:defRPr/>
            </a:pPr>
            <a:r>
              <a:rPr lang="en-US" dirty="0">
                <a:solidFill>
                  <a:schemeClr val="tx1"/>
                </a:solidFill>
              </a:rPr>
              <a:t> Waiting period is met when the injured employee’s accrued weekly benefits are equal to the employee’s WCR.</a:t>
            </a:r>
          </a:p>
          <a:p>
            <a:pPr marL="644843" lvl="1" indent="-342900" eaLnBrk="1" hangingPunct="1">
              <a:buClrTx/>
              <a:buFont typeface="Wingdings" panose="05000000000000000000" pitchFamily="2" charset="2"/>
              <a:buChar char="Ø"/>
              <a:defRPr/>
            </a:pPr>
            <a:endParaRPr lang="en-US" dirty="0">
              <a:solidFill>
                <a:schemeClr val="tx1"/>
              </a:solidFill>
            </a:endParaRPr>
          </a:p>
          <a:p>
            <a:pPr lvl="0">
              <a:buClrTx/>
              <a:buFont typeface="Wingdings" panose="05000000000000000000" pitchFamily="2" charset="2"/>
              <a:buChar char="Ø"/>
              <a:defRPr/>
            </a:pPr>
            <a:r>
              <a:rPr lang="en-US" sz="2000" dirty="0">
                <a:solidFill>
                  <a:schemeClr val="tx1"/>
                </a:solidFill>
              </a:rPr>
              <a:t> The first day of compensability (MOP box 22) is the first day lost earnings </a:t>
            </a:r>
            <a:r>
              <a:rPr lang="en-US" sz="2000" u="sng" dirty="0">
                <a:solidFill>
                  <a:schemeClr val="tx1"/>
                </a:solidFill>
              </a:rPr>
              <a:t>exceed</a:t>
            </a:r>
            <a:r>
              <a:rPr lang="en-US" sz="2000" dirty="0">
                <a:solidFill>
                  <a:schemeClr val="tx1"/>
                </a:solidFill>
              </a:rPr>
              <a:t> AWW (AWW method), or first day accrued benefits </a:t>
            </a:r>
            <a:r>
              <a:rPr lang="en-US" sz="2000" u="sng" dirty="0">
                <a:solidFill>
                  <a:schemeClr val="tx1"/>
                </a:solidFill>
              </a:rPr>
              <a:t>exceed</a:t>
            </a:r>
            <a:r>
              <a:rPr lang="en-US" sz="2000" dirty="0">
                <a:solidFill>
                  <a:schemeClr val="tx1"/>
                </a:solidFill>
              </a:rPr>
              <a:t> WCR (Comp Rate method).  </a:t>
            </a:r>
          </a:p>
          <a:p>
            <a:endParaRPr lang="en-US" dirty="0"/>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E7FD16B6-21C9-3D1E-D18B-85019CA7D8B8}"/>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pic>
        <p:nvPicPr>
          <p:cNvPr id="19" name="Audio 18">
            <a:hlinkClick r:id="" action="ppaction://media"/>
            <a:extLst>
              <a:ext uri="{FF2B5EF4-FFF2-40B4-BE49-F238E27FC236}">
                <a16:creationId xmlns:a16="http://schemas.microsoft.com/office/drawing/2014/main" id="{CDBB2CCC-099A-9190-E8A2-1532C805891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0464000"/>
      </p:ext>
    </p:extLst>
  </p:cSld>
  <p:clrMapOvr>
    <a:masterClrMapping/>
  </p:clrMapOvr>
  <mc:AlternateContent xmlns:mc="http://schemas.openxmlformats.org/markup-compatibility/2006" xmlns:p14="http://schemas.microsoft.com/office/powerpoint/2010/main">
    <mc:Choice Requires="p14">
      <p:transition spd="slow" p14:dur="2000" advTm="33044"/>
    </mc:Choice>
    <mc:Fallback xmlns="">
      <p:transition spd="slow" advTm="33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algn="ctr"/>
            <a:r>
              <a:rPr lang="en-US" sz="3600" b="1" dirty="0"/>
              <a:t>Waiting Period </a:t>
            </a:r>
            <a:br>
              <a:rPr lang="en-US" sz="3600" b="1" dirty="0"/>
            </a:br>
            <a:r>
              <a:rPr lang="en-US" sz="3600" b="1" dirty="0"/>
              <a:t>When Compensation Payable</a:t>
            </a:r>
            <a:r>
              <a:rPr lang="en-US" sz="3600" b="1" u="sng" dirty="0"/>
              <a:t> </a:t>
            </a:r>
            <a:br>
              <a:rPr lang="en-US" sz="2800" b="1" u="sng" dirty="0"/>
            </a:br>
            <a:endParaRPr lang="en-US" b="1" dirty="0"/>
          </a:p>
        </p:txBody>
      </p:sp>
      <p:sp>
        <p:nvSpPr>
          <p:cNvPr id="5" name="Content Placeholder 4">
            <a:extLst>
              <a:ext uri="{FF2B5EF4-FFF2-40B4-BE49-F238E27FC236}">
                <a16:creationId xmlns:a16="http://schemas.microsoft.com/office/drawing/2014/main" id="{6D9F93BB-9475-A86A-1505-75149467ED6A}"/>
              </a:ext>
            </a:extLst>
          </p:cNvPr>
          <p:cNvSpPr>
            <a:spLocks noGrp="1"/>
          </p:cNvSpPr>
          <p:nvPr>
            <p:ph idx="1"/>
          </p:nvPr>
        </p:nvSpPr>
        <p:spPr/>
        <p:txBody>
          <a:bodyPr/>
          <a:lstStyle/>
          <a:p>
            <a:pPr eaLnBrk="1" hangingPunct="1">
              <a:buClrTx/>
              <a:buFont typeface="Wingdings" panose="05000000000000000000" pitchFamily="2" charset="2"/>
              <a:buChar char="Ø"/>
              <a:defRPr/>
            </a:pPr>
            <a:r>
              <a:rPr lang="en-US" sz="2400" dirty="0">
                <a:solidFill>
                  <a:schemeClr val="tx1"/>
                </a:solidFill>
              </a:rPr>
              <a:t> </a:t>
            </a:r>
            <a:r>
              <a:rPr lang="en-US" sz="2000" dirty="0">
                <a:solidFill>
                  <a:schemeClr val="tx1"/>
                </a:solidFill>
              </a:rPr>
              <a:t>In a broken period of incapacity, it is acceptable to use the last day of the pay week in which the waiting period is exceeded as the first day of compensability (MOP box 22).</a:t>
            </a:r>
          </a:p>
          <a:p>
            <a:pPr eaLnBrk="1" hangingPunct="1">
              <a:buClrTx/>
              <a:buFont typeface="Wingdings" panose="05000000000000000000" pitchFamily="2" charset="2"/>
              <a:buChar char="q"/>
              <a:defRPr/>
            </a:pPr>
            <a:endParaRPr lang="en-US" sz="2000" dirty="0">
              <a:solidFill>
                <a:schemeClr val="tx1"/>
              </a:solidFill>
            </a:endParaRPr>
          </a:p>
          <a:p>
            <a:pPr eaLnBrk="1" hangingPunct="1">
              <a:buClrTx/>
              <a:buFont typeface="Wingdings" panose="05000000000000000000" pitchFamily="2" charset="2"/>
              <a:buChar char="Ø"/>
              <a:defRPr/>
            </a:pPr>
            <a:r>
              <a:rPr lang="en-US" sz="2000" dirty="0">
                <a:solidFill>
                  <a:schemeClr val="tx1"/>
                </a:solidFill>
              </a:rPr>
              <a:t> The waiting period is payable when lost earnings have exceeded 2 x AWW (AWW method), or accrued benefits exceed 2 x WCR (Comp Rate method).  </a:t>
            </a:r>
          </a:p>
          <a:p>
            <a:pPr marL="0" indent="0" eaLnBrk="1" hangingPunct="1">
              <a:buClrTx/>
              <a:buNone/>
              <a:defRPr/>
            </a:pPr>
            <a:endParaRPr lang="en-US" sz="2000" dirty="0">
              <a:solidFill>
                <a:schemeClr val="tx1"/>
              </a:solidFill>
            </a:endParaRPr>
          </a:p>
          <a:p>
            <a:pPr>
              <a:buClrTx/>
              <a:buFont typeface="Wingdings" panose="05000000000000000000" pitchFamily="2" charset="2"/>
              <a:buChar char="Ø"/>
            </a:pPr>
            <a:r>
              <a:rPr lang="en-US" sz="2000" dirty="0"/>
              <a:t>When</a:t>
            </a:r>
            <a:r>
              <a:rPr lang="en-US" sz="2000" dirty="0">
                <a:solidFill>
                  <a:schemeClr val="tx1"/>
                </a:solidFill>
              </a:rPr>
              <a:t> incapacity continues for </a:t>
            </a:r>
            <a:r>
              <a:rPr lang="en-US" sz="2000" u="sng" dirty="0">
                <a:solidFill>
                  <a:srgbClr val="FF0000"/>
                </a:solidFill>
              </a:rPr>
              <a:t>more than</a:t>
            </a:r>
            <a:r>
              <a:rPr lang="en-US" sz="2000" dirty="0">
                <a:solidFill>
                  <a:schemeClr val="tx1"/>
                </a:solidFill>
              </a:rPr>
              <a:t> </a:t>
            </a:r>
            <a:r>
              <a:rPr lang="en-US" sz="2000" u="sng" dirty="0">
                <a:solidFill>
                  <a:srgbClr val="FF0000"/>
                </a:solidFill>
              </a:rPr>
              <a:t>14 days</a:t>
            </a:r>
            <a:r>
              <a:rPr lang="en-US" sz="2000" dirty="0">
                <a:solidFill>
                  <a:schemeClr val="tx1"/>
                </a:solidFill>
              </a:rPr>
              <a:t>, compensation is allowed from the date of incapacity.</a:t>
            </a:r>
          </a:p>
          <a:p>
            <a:pPr marL="0" indent="0">
              <a:buClrTx/>
              <a:buNone/>
            </a:pPr>
            <a:r>
              <a:rPr lang="en-US" sz="2000" dirty="0">
                <a:solidFill>
                  <a:schemeClr val="tx1"/>
                </a:solidFill>
              </a:rPr>
              <a:t>	- Must pay the waiting period.</a:t>
            </a:r>
          </a:p>
          <a:p>
            <a:endParaRPr lang="en-US" dirty="0"/>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E35E2A5E-3CA4-13BA-6BB5-0DA0456D9ED5}"/>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pic>
        <p:nvPicPr>
          <p:cNvPr id="15" name="Audio 14">
            <a:hlinkClick r:id="" action="ppaction://media"/>
            <a:extLst>
              <a:ext uri="{FF2B5EF4-FFF2-40B4-BE49-F238E27FC236}">
                <a16:creationId xmlns:a16="http://schemas.microsoft.com/office/drawing/2014/main" id="{44F7485E-3BDD-E585-3E27-B6E84E4CAEE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670687187"/>
      </p:ext>
    </p:extLst>
  </p:cSld>
  <p:clrMapOvr>
    <a:masterClrMapping/>
  </p:clrMapOvr>
  <mc:AlternateContent xmlns:mc="http://schemas.openxmlformats.org/markup-compatibility/2006" xmlns:p14="http://schemas.microsoft.com/office/powerpoint/2010/main">
    <mc:Choice Requires="p14">
      <p:transition spd="slow" p14:dur="2000" advTm="26484"/>
    </mc:Choice>
    <mc:Fallback xmlns="">
      <p:transition spd="slow" advTm="26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algn="ctr"/>
            <a:r>
              <a:rPr lang="en-US" sz="3600" b="1" dirty="0"/>
              <a:t>Waiting Period </a:t>
            </a:r>
            <a:br>
              <a:rPr lang="en-US" sz="3600" b="1" dirty="0"/>
            </a:br>
            <a:r>
              <a:rPr lang="en-US" sz="3600" b="1" dirty="0"/>
              <a:t>When Compensation Payable</a:t>
            </a:r>
            <a:r>
              <a:rPr lang="en-US" sz="3600" b="1" u="sng" dirty="0"/>
              <a:t> </a:t>
            </a:r>
            <a:br>
              <a:rPr lang="en-US" sz="2800" b="1" u="sng" dirty="0"/>
            </a:br>
            <a:endParaRPr lang="en-US" b="1" dirty="0"/>
          </a:p>
        </p:txBody>
      </p:sp>
      <p:sp>
        <p:nvSpPr>
          <p:cNvPr id="5" name="Content Placeholder 4">
            <a:extLst>
              <a:ext uri="{FF2B5EF4-FFF2-40B4-BE49-F238E27FC236}">
                <a16:creationId xmlns:a16="http://schemas.microsoft.com/office/drawing/2014/main" id="{6D9F93BB-9475-A86A-1505-75149467ED6A}"/>
              </a:ext>
            </a:extLst>
          </p:cNvPr>
          <p:cNvSpPr>
            <a:spLocks noGrp="1"/>
          </p:cNvSpPr>
          <p:nvPr>
            <p:ph idx="1"/>
          </p:nvPr>
        </p:nvSpPr>
        <p:spPr/>
        <p:txBody>
          <a:bodyPr/>
          <a:lstStyle/>
          <a:p>
            <a:pPr marL="0" indent="0">
              <a:buClrTx/>
              <a:buNone/>
              <a:defRPr/>
            </a:pPr>
            <a:r>
              <a:rPr lang="en-US" sz="2000" dirty="0">
                <a:solidFill>
                  <a:schemeClr val="tx1"/>
                </a:solidFill>
              </a:rPr>
              <a:t>Example: </a:t>
            </a:r>
          </a:p>
          <a:p>
            <a:pPr>
              <a:buClrTx/>
              <a:buFont typeface="Wingdings" panose="05000000000000000000" pitchFamily="2" charset="2"/>
              <a:buChar char="q"/>
              <a:defRPr/>
            </a:pPr>
            <a:endParaRPr lang="en-US" sz="2000" dirty="0">
              <a:solidFill>
                <a:schemeClr val="tx1"/>
              </a:solidFill>
            </a:endParaRPr>
          </a:p>
          <a:p>
            <a:pPr lvl="1">
              <a:buClrTx/>
              <a:defRPr/>
            </a:pPr>
            <a:r>
              <a:rPr lang="en-US" dirty="0">
                <a:solidFill>
                  <a:schemeClr val="tx1"/>
                </a:solidFill>
              </a:rPr>
              <a:t>DOI 3/14/19 – RTW limited duty</a:t>
            </a:r>
          </a:p>
          <a:p>
            <a:pPr lvl="1">
              <a:buClrTx/>
              <a:defRPr/>
            </a:pPr>
            <a:r>
              <a:rPr lang="en-US" dirty="0">
                <a:solidFill>
                  <a:schemeClr val="tx1"/>
                </a:solidFill>
              </a:rPr>
              <a:t>Pay period Sunday – Saturday</a:t>
            </a:r>
          </a:p>
          <a:p>
            <a:pPr lvl="1">
              <a:buClrTx/>
              <a:defRPr/>
            </a:pPr>
            <a:r>
              <a:rPr lang="en-US" dirty="0">
                <a:solidFill>
                  <a:schemeClr val="tx1"/>
                </a:solidFill>
              </a:rPr>
              <a:t>Pre-injury AWW $750 / WCR $500.00</a:t>
            </a:r>
          </a:p>
          <a:p>
            <a:pPr lvl="1">
              <a:buClrTx/>
              <a:defRPr/>
            </a:pPr>
            <a:r>
              <a:rPr lang="en-US" dirty="0">
                <a:solidFill>
                  <a:schemeClr val="tx1"/>
                </a:solidFill>
              </a:rPr>
              <a:t>Post-injury actual earnings $450 / WCR $300.00</a:t>
            </a:r>
          </a:p>
          <a:p>
            <a:pPr lvl="1">
              <a:buClrTx/>
              <a:defRPr/>
            </a:pPr>
            <a:r>
              <a:rPr lang="en-US" dirty="0">
                <a:solidFill>
                  <a:schemeClr val="tx1"/>
                </a:solidFill>
              </a:rPr>
              <a:t>Partial rate = ($750.00 - $450.00) x 2/3 = $200.00</a:t>
            </a:r>
          </a:p>
          <a:p>
            <a:endParaRPr lang="en-US" dirty="0"/>
          </a:p>
        </p:txBody>
      </p:sp>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73D56B18-8861-E386-746D-DEFEEA664758}"/>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pic>
        <p:nvPicPr>
          <p:cNvPr id="21" name="Audio 20">
            <a:hlinkClick r:id="" action="ppaction://media"/>
            <a:extLst>
              <a:ext uri="{FF2B5EF4-FFF2-40B4-BE49-F238E27FC236}">
                <a16:creationId xmlns:a16="http://schemas.microsoft.com/office/drawing/2014/main" id="{0A5C2EE6-DE9B-F4E0-E242-B6820DFE1ED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794163739"/>
      </p:ext>
    </p:extLst>
  </p:cSld>
  <p:clrMapOvr>
    <a:masterClrMapping/>
  </p:clrMapOvr>
  <mc:AlternateContent xmlns:mc="http://schemas.openxmlformats.org/markup-compatibility/2006" xmlns:p14="http://schemas.microsoft.com/office/powerpoint/2010/main">
    <mc:Choice Requires="p14">
      <p:transition spd="slow" p14:dur="2000" advTm="10687"/>
    </mc:Choice>
    <mc:Fallback xmlns="">
      <p:transition spd="slow" advTm="10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algn="ctr"/>
            <a:r>
              <a:rPr lang="en-US" sz="3600" b="1" dirty="0"/>
              <a:t>Waiting Period - When Compensation Payable (AWW Method)</a:t>
            </a:r>
            <a:br>
              <a:rPr lang="en-US" sz="3200" dirty="0"/>
            </a:br>
            <a:endParaRPr lang="en-US" b="1" dirty="0"/>
          </a:p>
        </p:txBody>
      </p:sp>
      <p:pic>
        <p:nvPicPr>
          <p:cNvPr id="8" name="Content Placeholder 7">
            <a:extLst>
              <a:ext uri="{FF2B5EF4-FFF2-40B4-BE49-F238E27FC236}">
                <a16:creationId xmlns:a16="http://schemas.microsoft.com/office/drawing/2014/main" id="{790F0413-BB94-E105-4856-6132574EB82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57200" y="2644737"/>
            <a:ext cx="8229600" cy="2787726"/>
          </a:xfrm>
        </p:spPr>
      </p:pic>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1BB6115E-F995-9BC0-69B8-E4EA6BE2C620}"/>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10" name="TextBox 9">
            <a:extLst>
              <a:ext uri="{FF2B5EF4-FFF2-40B4-BE49-F238E27FC236}">
                <a16:creationId xmlns:a16="http://schemas.microsoft.com/office/drawing/2014/main" id="{7EEB20C8-DD16-997C-267A-7748E1E3F771}"/>
              </a:ext>
            </a:extLst>
          </p:cNvPr>
          <p:cNvSpPr txBox="1"/>
          <p:nvPr/>
        </p:nvSpPr>
        <p:spPr>
          <a:xfrm>
            <a:off x="457200" y="2151629"/>
            <a:ext cx="4655974" cy="369332"/>
          </a:xfrm>
          <a:prstGeom prst="rect">
            <a:avLst/>
          </a:prstGeom>
          <a:noFill/>
        </p:spPr>
        <p:txBody>
          <a:bodyPr wrap="square">
            <a:spAutoFit/>
          </a:bodyPr>
          <a:lstStyle/>
          <a:p>
            <a:pPr>
              <a:defRPr/>
            </a:pPr>
            <a:r>
              <a:rPr lang="en-US" sz="1800" b="1" dirty="0">
                <a:solidFill>
                  <a:schemeClr val="tx1"/>
                </a:solidFill>
                <a:effectLst>
                  <a:outerShdw blurRad="38100" dist="38100" dir="2700000" algn="tl">
                    <a:srgbClr val="000000">
                      <a:alpha val="43137"/>
                    </a:srgbClr>
                  </a:outerShdw>
                </a:effectLst>
              </a:rPr>
              <a:t>AWW=$750.00  WCR=$500.00</a:t>
            </a:r>
          </a:p>
        </p:txBody>
      </p:sp>
      <p:sp>
        <p:nvSpPr>
          <p:cNvPr id="12" name="TextBox 11">
            <a:extLst>
              <a:ext uri="{FF2B5EF4-FFF2-40B4-BE49-F238E27FC236}">
                <a16:creationId xmlns:a16="http://schemas.microsoft.com/office/drawing/2014/main" id="{F8208F76-D928-714B-B4EA-3F9498EA9DF9}"/>
              </a:ext>
            </a:extLst>
          </p:cNvPr>
          <p:cNvSpPr txBox="1"/>
          <p:nvPr/>
        </p:nvSpPr>
        <p:spPr>
          <a:xfrm>
            <a:off x="457200" y="5483290"/>
            <a:ext cx="5791200" cy="369332"/>
          </a:xfrm>
          <a:prstGeom prst="rect">
            <a:avLst/>
          </a:prstGeom>
          <a:noFill/>
        </p:spPr>
        <p:txBody>
          <a:bodyPr wrap="square">
            <a:spAutoFit/>
          </a:bodyPr>
          <a:lstStyle/>
          <a:p>
            <a:pPr>
              <a:defRPr/>
            </a:pPr>
            <a:r>
              <a:rPr lang="en-US" sz="1800" b="1" dirty="0">
                <a:solidFill>
                  <a:schemeClr val="tx1"/>
                </a:solidFill>
              </a:rPr>
              <a:t>First day of compensability (MOP Box 22): 4/2/19</a:t>
            </a:r>
          </a:p>
        </p:txBody>
      </p:sp>
      <p:pic>
        <p:nvPicPr>
          <p:cNvPr id="19" name="Audio 18">
            <a:hlinkClick r:id="" action="ppaction://media"/>
            <a:extLst>
              <a:ext uri="{FF2B5EF4-FFF2-40B4-BE49-F238E27FC236}">
                <a16:creationId xmlns:a16="http://schemas.microsoft.com/office/drawing/2014/main" id="{D05DE614-E378-19A0-6C5B-9DAC14EE855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613762720"/>
      </p:ext>
    </p:extLst>
  </p:cSld>
  <p:clrMapOvr>
    <a:masterClrMapping/>
  </p:clrMapOvr>
  <mc:AlternateContent xmlns:mc="http://schemas.openxmlformats.org/markup-compatibility/2006" xmlns:p14="http://schemas.microsoft.com/office/powerpoint/2010/main">
    <mc:Choice Requires="p14">
      <p:transition spd="slow" p14:dur="2000" advTm="13106"/>
    </mc:Choice>
    <mc:Fallback xmlns="">
      <p:transition spd="slow" advTm="131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pPr algn="ctr"/>
            <a:r>
              <a:rPr lang="en-US" b="1" dirty="0"/>
              <a:t>Waiting Period - When Compensation Payable (WCR Method)</a:t>
            </a:r>
            <a:br>
              <a:rPr lang="en-US" sz="3200" dirty="0"/>
            </a:br>
            <a:endParaRPr lang="en-US" b="1" dirty="0"/>
          </a:p>
        </p:txBody>
      </p:sp>
      <p:pic>
        <p:nvPicPr>
          <p:cNvPr id="8" name="Content Placeholder 7">
            <a:extLst>
              <a:ext uri="{FF2B5EF4-FFF2-40B4-BE49-F238E27FC236}">
                <a16:creationId xmlns:a16="http://schemas.microsoft.com/office/drawing/2014/main" id="{68300B94-29C3-0B43-07F1-CC412BE59BA2}"/>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508494" y="2566288"/>
            <a:ext cx="6127011" cy="2944623"/>
          </a:xfrm>
        </p:spPr>
      </p:pic>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4BB0758B-767C-1AD4-0034-0B1897851E1D}"/>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10" name="TextBox 9">
            <a:extLst>
              <a:ext uri="{FF2B5EF4-FFF2-40B4-BE49-F238E27FC236}">
                <a16:creationId xmlns:a16="http://schemas.microsoft.com/office/drawing/2014/main" id="{00D541F2-ED50-F01D-25C1-3E9A0C16A304}"/>
              </a:ext>
            </a:extLst>
          </p:cNvPr>
          <p:cNvSpPr txBox="1"/>
          <p:nvPr/>
        </p:nvSpPr>
        <p:spPr>
          <a:xfrm>
            <a:off x="1503829" y="2092188"/>
            <a:ext cx="4655974" cy="369332"/>
          </a:xfrm>
          <a:prstGeom prst="rect">
            <a:avLst/>
          </a:prstGeom>
          <a:noFill/>
        </p:spPr>
        <p:txBody>
          <a:bodyPr wrap="square">
            <a:spAutoFit/>
          </a:bodyPr>
          <a:lstStyle/>
          <a:p>
            <a:pPr>
              <a:defRPr/>
            </a:pPr>
            <a:r>
              <a:rPr lang="en-US" sz="1800" b="1" dirty="0">
                <a:solidFill>
                  <a:schemeClr val="tx1"/>
                </a:solidFill>
              </a:rPr>
              <a:t>AWW=$750.00  </a:t>
            </a:r>
            <a:r>
              <a:rPr lang="en-US" sz="1800" b="1" dirty="0">
                <a:solidFill>
                  <a:schemeClr val="tx1"/>
                </a:solidFill>
                <a:effectLst>
                  <a:outerShdw blurRad="38100" dist="38100" dir="2700000" algn="tl">
                    <a:srgbClr val="000000">
                      <a:alpha val="43137"/>
                    </a:srgbClr>
                  </a:outerShdw>
                </a:effectLst>
              </a:rPr>
              <a:t>WCR=$500.00</a:t>
            </a:r>
          </a:p>
        </p:txBody>
      </p:sp>
      <p:sp>
        <p:nvSpPr>
          <p:cNvPr id="12" name="TextBox 11">
            <a:extLst>
              <a:ext uri="{FF2B5EF4-FFF2-40B4-BE49-F238E27FC236}">
                <a16:creationId xmlns:a16="http://schemas.microsoft.com/office/drawing/2014/main" id="{C3B4A07E-EF46-2589-6526-9A8404E99FA1}"/>
              </a:ext>
            </a:extLst>
          </p:cNvPr>
          <p:cNvSpPr txBox="1"/>
          <p:nvPr/>
        </p:nvSpPr>
        <p:spPr>
          <a:xfrm>
            <a:off x="1503828" y="5537348"/>
            <a:ext cx="5658971" cy="369332"/>
          </a:xfrm>
          <a:prstGeom prst="rect">
            <a:avLst/>
          </a:prstGeom>
          <a:noFill/>
        </p:spPr>
        <p:txBody>
          <a:bodyPr wrap="square">
            <a:spAutoFit/>
          </a:bodyPr>
          <a:lstStyle/>
          <a:p>
            <a:pPr>
              <a:defRPr/>
            </a:pPr>
            <a:r>
              <a:rPr lang="en-US" sz="1800" b="1" dirty="0">
                <a:solidFill>
                  <a:schemeClr val="tx1"/>
                </a:solidFill>
              </a:rPr>
              <a:t>First day of compensability (MOP Box 22): 4/2/19</a:t>
            </a:r>
          </a:p>
        </p:txBody>
      </p:sp>
      <p:pic>
        <p:nvPicPr>
          <p:cNvPr id="18" name="Audio 17">
            <a:hlinkClick r:id="" action="ppaction://media"/>
            <a:extLst>
              <a:ext uri="{FF2B5EF4-FFF2-40B4-BE49-F238E27FC236}">
                <a16:creationId xmlns:a16="http://schemas.microsoft.com/office/drawing/2014/main" id="{F18A7993-5B78-5297-3F6D-22DF441F6E96}"/>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653366477"/>
      </p:ext>
    </p:extLst>
  </p:cSld>
  <p:clrMapOvr>
    <a:masterClrMapping/>
  </p:clrMapOvr>
  <mc:AlternateContent xmlns:mc="http://schemas.openxmlformats.org/markup-compatibility/2006" xmlns:p14="http://schemas.microsoft.com/office/powerpoint/2010/main">
    <mc:Choice Requires="p14">
      <p:transition spd="slow" p14:dur="2000" advTm="12061"/>
    </mc:Choice>
    <mc:Fallback xmlns="">
      <p:transition spd="slow" advTm="12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Waiting Period – When Payable </a:t>
            </a:r>
            <a:br>
              <a:rPr lang="en-US" b="1" dirty="0"/>
            </a:br>
            <a:r>
              <a:rPr lang="en-US" sz="3200" b="1" dirty="0"/>
              <a:t>(AWW Method)</a:t>
            </a:r>
            <a:endParaRPr lang="en-US" b="1" dirty="0"/>
          </a:p>
        </p:txBody>
      </p:sp>
      <p:pic>
        <p:nvPicPr>
          <p:cNvPr id="8" name="Content Placeholder 7">
            <a:extLst>
              <a:ext uri="{FF2B5EF4-FFF2-40B4-BE49-F238E27FC236}">
                <a16:creationId xmlns:a16="http://schemas.microsoft.com/office/drawing/2014/main" id="{CA379945-3E19-D0C6-3078-70B69829E0F4}"/>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57200" y="2514599"/>
            <a:ext cx="8229600" cy="3544101"/>
          </a:xfrm>
        </p:spPr>
      </p:pic>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C2D0F2CD-B310-077F-D88A-CADB67E9E791}"/>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10" name="TextBox 9">
            <a:extLst>
              <a:ext uri="{FF2B5EF4-FFF2-40B4-BE49-F238E27FC236}">
                <a16:creationId xmlns:a16="http://schemas.microsoft.com/office/drawing/2014/main" id="{F33D5FEA-E63C-3FA5-E180-0FAE2311A227}"/>
              </a:ext>
            </a:extLst>
          </p:cNvPr>
          <p:cNvSpPr txBox="1"/>
          <p:nvPr/>
        </p:nvSpPr>
        <p:spPr>
          <a:xfrm>
            <a:off x="457200" y="1974134"/>
            <a:ext cx="4655974" cy="369332"/>
          </a:xfrm>
          <a:prstGeom prst="rect">
            <a:avLst/>
          </a:prstGeom>
          <a:noFill/>
        </p:spPr>
        <p:txBody>
          <a:bodyPr wrap="square">
            <a:spAutoFit/>
          </a:bodyPr>
          <a:lstStyle/>
          <a:p>
            <a:pPr>
              <a:defRPr/>
            </a:pPr>
            <a:r>
              <a:rPr lang="en-US" sz="1800" b="1" dirty="0">
                <a:solidFill>
                  <a:schemeClr val="tx1"/>
                </a:solidFill>
              </a:rPr>
              <a:t>AWW $750.00 - 2 x AWW $1500.00</a:t>
            </a:r>
            <a:endParaRPr lang="en-US" sz="1800" b="1" dirty="0"/>
          </a:p>
        </p:txBody>
      </p:sp>
      <p:pic>
        <p:nvPicPr>
          <p:cNvPr id="22" name="Audio 21">
            <a:hlinkClick r:id="" action="ppaction://media"/>
            <a:extLst>
              <a:ext uri="{FF2B5EF4-FFF2-40B4-BE49-F238E27FC236}">
                <a16:creationId xmlns:a16="http://schemas.microsoft.com/office/drawing/2014/main" id="{DC539A4C-84BF-1534-5FAA-FE086B3151B8}"/>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225092367"/>
      </p:ext>
    </p:extLst>
  </p:cSld>
  <p:clrMapOvr>
    <a:masterClrMapping/>
  </p:clrMapOvr>
  <mc:AlternateContent xmlns:mc="http://schemas.openxmlformats.org/markup-compatibility/2006" xmlns:p14="http://schemas.microsoft.com/office/powerpoint/2010/main">
    <mc:Choice Requires="p14">
      <p:transition spd="slow" p14:dur="2000" advTm="25522"/>
    </mc:Choice>
    <mc:Fallback xmlns="">
      <p:transition spd="slow" advTm="25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pPr algn="ctr"/>
            <a:r>
              <a:rPr lang="en-US" b="1" dirty="0"/>
              <a:t>Waiting Period – When Payable </a:t>
            </a:r>
            <a:br>
              <a:rPr lang="en-US" b="1" dirty="0"/>
            </a:br>
            <a:r>
              <a:rPr lang="en-US" b="1" dirty="0"/>
              <a:t>(WCR Method)</a:t>
            </a:r>
            <a:br>
              <a:rPr lang="en-US" sz="3200" dirty="0"/>
            </a:br>
            <a:endParaRPr lang="en-US" b="1" dirty="0"/>
          </a:p>
        </p:txBody>
      </p:sp>
      <p:pic>
        <p:nvPicPr>
          <p:cNvPr id="8" name="Content Placeholder 7">
            <a:extLst>
              <a:ext uri="{FF2B5EF4-FFF2-40B4-BE49-F238E27FC236}">
                <a16:creationId xmlns:a16="http://schemas.microsoft.com/office/drawing/2014/main" id="{5051AC90-52FF-79A7-0CC3-70B7408BBB9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133723" y="2687884"/>
            <a:ext cx="6876554" cy="3246302"/>
          </a:xfrm>
        </p:spPr>
      </p:pic>
      <p:pic>
        <p:nvPicPr>
          <p:cNvPr id="3" name="Picture 2">
            <a:extLst>
              <a:ext uri="{FF2B5EF4-FFF2-40B4-BE49-F238E27FC236}">
                <a16:creationId xmlns:a16="http://schemas.microsoft.com/office/drawing/2014/main" id="{5D00D281-2026-57B9-2652-AC9F5E957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089779"/>
            <a:ext cx="1611232" cy="740229"/>
          </a:xfrm>
          <a:prstGeom prst="rect">
            <a:avLst/>
          </a:prstGeom>
        </p:spPr>
      </p:pic>
      <p:pic>
        <p:nvPicPr>
          <p:cNvPr id="4" name="Picture 3">
            <a:extLst>
              <a:ext uri="{FF2B5EF4-FFF2-40B4-BE49-F238E27FC236}">
                <a16:creationId xmlns:a16="http://schemas.microsoft.com/office/drawing/2014/main" id="{3EE5EC34-5F0F-A9B6-F916-5A606F1C7B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6105330"/>
            <a:ext cx="1611232" cy="740229"/>
          </a:xfrm>
          <a:prstGeom prst="rect">
            <a:avLst/>
          </a:prstGeom>
        </p:spPr>
      </p:pic>
      <p:sp>
        <p:nvSpPr>
          <p:cNvPr id="6" name="Rectangle 5">
            <a:extLst>
              <a:ext uri="{FF2B5EF4-FFF2-40B4-BE49-F238E27FC236}">
                <a16:creationId xmlns:a16="http://schemas.microsoft.com/office/drawing/2014/main" id="{F17FDB95-1AE4-7BCD-B7D4-78DB02DC3879}"/>
              </a:ext>
            </a:extLst>
          </p:cNvPr>
          <p:cNvSpPr txBox="1">
            <a:spLocks noChangeArrowheads="1"/>
          </p:cNvSpPr>
          <p:nvPr/>
        </p:nvSpPr>
        <p:spPr bwMode="auto">
          <a:xfrm>
            <a:off x="1104900" y="6400966"/>
            <a:ext cx="6934200"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182563" indent="-182563" algn="l" rtl="0" fontAlgn="base">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fontAlgn="auto">
              <a:spcAft>
                <a:spcPts val="0"/>
              </a:spcAft>
              <a:defRPr/>
            </a:pPr>
            <a:r>
              <a:rPr lang="en-US" sz="3200" b="1" dirty="0">
                <a:effectLst>
                  <a:outerShdw blurRad="38100" dist="38100" dir="2700000" algn="tl">
                    <a:srgbClr val="000000">
                      <a:alpha val="43137"/>
                    </a:srgbClr>
                  </a:outerShdw>
                </a:effectLst>
              </a:rPr>
              <a:t>Office of Monitoring, Audit and Enforcement</a:t>
            </a:r>
          </a:p>
        </p:txBody>
      </p:sp>
      <p:sp>
        <p:nvSpPr>
          <p:cNvPr id="10" name="TextBox 9">
            <a:extLst>
              <a:ext uri="{FF2B5EF4-FFF2-40B4-BE49-F238E27FC236}">
                <a16:creationId xmlns:a16="http://schemas.microsoft.com/office/drawing/2014/main" id="{5B09058B-9C2A-2D01-0BB4-2C4B6580F9BB}"/>
              </a:ext>
            </a:extLst>
          </p:cNvPr>
          <p:cNvSpPr txBox="1"/>
          <p:nvPr/>
        </p:nvSpPr>
        <p:spPr>
          <a:xfrm>
            <a:off x="1133723" y="2147408"/>
            <a:ext cx="4655974" cy="369332"/>
          </a:xfrm>
          <a:prstGeom prst="rect">
            <a:avLst/>
          </a:prstGeom>
          <a:noFill/>
        </p:spPr>
        <p:txBody>
          <a:bodyPr wrap="square">
            <a:spAutoFit/>
          </a:bodyPr>
          <a:lstStyle/>
          <a:p>
            <a:pPr>
              <a:defRPr/>
            </a:pPr>
            <a:r>
              <a:rPr lang="en-US" sz="1800" b="1" dirty="0">
                <a:solidFill>
                  <a:schemeClr val="tx1"/>
                </a:solidFill>
              </a:rPr>
              <a:t>WCR $500.00 - 2 x WCR $1000.00</a:t>
            </a:r>
            <a:endParaRPr lang="en-US" sz="1800" b="1" dirty="0"/>
          </a:p>
        </p:txBody>
      </p:sp>
      <p:pic>
        <p:nvPicPr>
          <p:cNvPr id="23" name="Audio 22">
            <a:hlinkClick r:id="" action="ppaction://media"/>
            <a:extLst>
              <a:ext uri="{FF2B5EF4-FFF2-40B4-BE49-F238E27FC236}">
                <a16:creationId xmlns:a16="http://schemas.microsoft.com/office/drawing/2014/main" id="{E3DCFA0A-809C-AA26-5006-7EF5D5C4178E}"/>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488455928"/>
      </p:ext>
    </p:extLst>
  </p:cSld>
  <p:clrMapOvr>
    <a:masterClrMapping/>
  </p:clrMapOvr>
  <mc:AlternateContent xmlns:mc="http://schemas.openxmlformats.org/markup-compatibility/2006" xmlns:p14="http://schemas.microsoft.com/office/powerpoint/2010/main">
    <mc:Choice Requires="p14">
      <p:transition spd="slow" p14:dur="2000" advTm="26843"/>
    </mc:Choice>
    <mc:Fallback xmlns="">
      <p:transition spd="slow" advTm="26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9239</TotalTime>
  <Words>489</Words>
  <Application>Microsoft Office PowerPoint</Application>
  <PresentationFormat>On-screen Show (4:3)</PresentationFormat>
  <Paragraphs>54</Paragraphs>
  <Slides>9</Slides>
  <Notes>1</Notes>
  <HiddenSlides>0</HiddenSlides>
  <MMClips>9</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Wingdings</vt:lpstr>
      <vt:lpstr>Clarity</vt:lpstr>
      <vt:lpstr>            </vt:lpstr>
      <vt:lpstr>Section 204: Waiting period; when compensation becomes payable  </vt:lpstr>
      <vt:lpstr>Waiting period  When compensation payable  </vt:lpstr>
      <vt:lpstr>Waiting Period  When Compensation Payable  </vt:lpstr>
      <vt:lpstr>Waiting Period  When Compensation Payable  </vt:lpstr>
      <vt:lpstr>Waiting Period - When Compensation Payable (AWW Method) </vt:lpstr>
      <vt:lpstr>Waiting Period - When Compensation Payable (WCR Method) </vt:lpstr>
      <vt:lpstr>Waiting Period – When Payable  (AWW Method)</vt:lpstr>
      <vt:lpstr>Waiting Period – When Payable  (WCR Method) </vt:lpstr>
    </vt:vector>
  </TitlesOfParts>
  <Company>Workers Compensation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Employer’s Overview of Maine “Comp”</dc:title>
  <dc:creator>Jeffrey Levesque</dc:creator>
  <cp:lastModifiedBy>DiPietro, Amanda</cp:lastModifiedBy>
  <cp:revision>369</cp:revision>
  <cp:lastPrinted>2015-06-10T17:26:37Z</cp:lastPrinted>
  <dcterms:created xsi:type="dcterms:W3CDTF">2005-02-17T20:26:31Z</dcterms:created>
  <dcterms:modified xsi:type="dcterms:W3CDTF">2023-09-13T11:42:46Z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