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257" r:id="rId6"/>
    <p:sldId id="258" r:id="rId7"/>
    <p:sldId id="260" r:id="rId8"/>
    <p:sldId id="265" r:id="rId9"/>
    <p:sldId id="259" r:id="rId10"/>
    <p:sldId id="261" r:id="rId11"/>
    <p:sldId id="262" r:id="rId12"/>
    <p:sldId id="266" r:id="rId13"/>
    <p:sldId id="267" r:id="rId14"/>
    <p:sldId id="263" r:id="rId15"/>
    <p:sldId id="264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C7754-635D-4E76-80A2-A2AF6E35CC86}" v="76" dt="2020-04-14T23:29:01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ton, Morgan" userId="91b7a865-94d5-4c26-b837-ffc0a489a358" providerId="ADAL" clId="{499C7754-635D-4E76-80A2-A2AF6E35CC86}"/>
    <pc:docChg chg="custSel modSld">
      <pc:chgData name="Dunton, Morgan" userId="91b7a865-94d5-4c26-b837-ffc0a489a358" providerId="ADAL" clId="{499C7754-635D-4E76-80A2-A2AF6E35CC86}" dt="2020-04-14T13:56:41.178" v="420" actId="20577"/>
      <pc:docMkLst>
        <pc:docMk/>
      </pc:docMkLst>
      <pc:sldChg chg="modSp">
        <pc:chgData name="Dunton, Morgan" userId="91b7a865-94d5-4c26-b837-ffc0a489a358" providerId="ADAL" clId="{499C7754-635D-4E76-80A2-A2AF6E35CC86}" dt="2020-04-14T13:46:47.823" v="378" actId="12"/>
        <pc:sldMkLst>
          <pc:docMk/>
          <pc:sldMk cId="2342949416" sldId="259"/>
        </pc:sldMkLst>
        <pc:spChg chg="mod">
          <ac:chgData name="Dunton, Morgan" userId="91b7a865-94d5-4c26-b837-ffc0a489a358" providerId="ADAL" clId="{499C7754-635D-4E76-80A2-A2AF6E35CC86}" dt="2020-04-14T13:46:47.823" v="378" actId="12"/>
          <ac:spMkLst>
            <pc:docMk/>
            <pc:sldMk cId="2342949416" sldId="259"/>
            <ac:spMk id="3" creationId="{DC8B48E7-D47B-4A13-860B-096652E4DC07}"/>
          </ac:spMkLst>
        </pc:spChg>
      </pc:sldChg>
      <pc:sldChg chg="modSp">
        <pc:chgData name="Dunton, Morgan" userId="91b7a865-94d5-4c26-b837-ffc0a489a358" providerId="ADAL" clId="{499C7754-635D-4E76-80A2-A2AF6E35CC86}" dt="2020-04-14T13:36:19.587" v="377" actId="20577"/>
        <pc:sldMkLst>
          <pc:docMk/>
          <pc:sldMk cId="2378762096" sldId="265"/>
        </pc:sldMkLst>
        <pc:graphicFrameChg chg="mod">
          <ac:chgData name="Dunton, Morgan" userId="91b7a865-94d5-4c26-b837-ffc0a489a358" providerId="ADAL" clId="{499C7754-635D-4E76-80A2-A2AF6E35CC86}" dt="2020-04-14T13:36:19.587" v="377" actId="20577"/>
          <ac:graphicFrameMkLst>
            <pc:docMk/>
            <pc:sldMk cId="2378762096" sldId="265"/>
            <ac:graphicFrameMk id="5" creationId="{70981EB6-FED2-4821-AF92-AFA01C4CEA2C}"/>
          </ac:graphicFrameMkLst>
        </pc:graphicFrameChg>
      </pc:sldChg>
      <pc:sldChg chg="modSp">
        <pc:chgData name="Dunton, Morgan" userId="91b7a865-94d5-4c26-b837-ffc0a489a358" providerId="ADAL" clId="{499C7754-635D-4E76-80A2-A2AF6E35CC86}" dt="2020-04-14T13:53:19.856" v="408" actId="20577"/>
        <pc:sldMkLst>
          <pc:docMk/>
          <pc:sldMk cId="1188734721" sldId="268"/>
        </pc:sldMkLst>
        <pc:spChg chg="mod">
          <ac:chgData name="Dunton, Morgan" userId="91b7a865-94d5-4c26-b837-ffc0a489a358" providerId="ADAL" clId="{499C7754-635D-4E76-80A2-A2AF6E35CC86}" dt="2020-04-14T13:53:19.856" v="408" actId="20577"/>
          <ac:spMkLst>
            <pc:docMk/>
            <pc:sldMk cId="1188734721" sldId="268"/>
            <ac:spMk id="3" creationId="{712845BA-A2D0-470B-A7B5-43F2E3006820}"/>
          </ac:spMkLst>
        </pc:spChg>
      </pc:sldChg>
      <pc:sldChg chg="modNotesTx">
        <pc:chgData name="Dunton, Morgan" userId="91b7a865-94d5-4c26-b837-ffc0a489a358" providerId="ADAL" clId="{499C7754-635D-4E76-80A2-A2AF6E35CC86}" dt="2020-04-14T00:20:57.857" v="67" actId="20577"/>
        <pc:sldMkLst>
          <pc:docMk/>
          <pc:sldMk cId="1923549901" sldId="270"/>
        </pc:sldMkLst>
      </pc:sldChg>
      <pc:sldChg chg="modSp modNotesTx">
        <pc:chgData name="Dunton, Morgan" userId="91b7a865-94d5-4c26-b837-ffc0a489a358" providerId="ADAL" clId="{499C7754-635D-4E76-80A2-A2AF6E35CC86}" dt="2020-04-14T13:56:41.178" v="420" actId="20577"/>
        <pc:sldMkLst>
          <pc:docMk/>
          <pc:sldMk cId="816464938" sldId="271"/>
        </pc:sldMkLst>
        <pc:spChg chg="mod">
          <ac:chgData name="Dunton, Morgan" userId="91b7a865-94d5-4c26-b837-ffc0a489a358" providerId="ADAL" clId="{499C7754-635D-4E76-80A2-A2AF6E35CC86}" dt="2020-04-14T00:22:47.852" v="74" actId="27636"/>
          <ac:spMkLst>
            <pc:docMk/>
            <pc:sldMk cId="816464938" sldId="271"/>
            <ac:spMk id="4" creationId="{5D69D8D0-2637-41A7-ADCE-B4AB7363FF9F}"/>
          </ac:spMkLst>
        </pc:spChg>
        <pc:spChg chg="mod">
          <ac:chgData name="Dunton, Morgan" userId="91b7a865-94d5-4c26-b837-ffc0a489a358" providerId="ADAL" clId="{499C7754-635D-4E76-80A2-A2AF6E35CC86}" dt="2020-04-14T00:22:57.152" v="76" actId="14100"/>
          <ac:spMkLst>
            <pc:docMk/>
            <pc:sldMk cId="816464938" sldId="271"/>
            <ac:spMk id="5" creationId="{4CCEED90-A2C3-4D04-AF51-4BC0B3727E82}"/>
          </ac:spMkLst>
        </pc:spChg>
      </pc:sldChg>
      <pc:sldChg chg="addSp delSp modSp">
        <pc:chgData name="Dunton, Morgan" userId="91b7a865-94d5-4c26-b837-ffc0a489a358" providerId="ADAL" clId="{499C7754-635D-4E76-80A2-A2AF6E35CC86}" dt="2020-04-14T12:50:08.773" v="337" actId="20577"/>
        <pc:sldMkLst>
          <pc:docMk/>
          <pc:sldMk cId="3411573013" sldId="272"/>
        </pc:sldMkLst>
        <pc:spChg chg="mod">
          <ac:chgData name="Dunton, Morgan" userId="91b7a865-94d5-4c26-b837-ffc0a489a358" providerId="ADAL" clId="{499C7754-635D-4E76-80A2-A2AF6E35CC86}" dt="2020-04-14T00:24:34.664" v="194" actId="20577"/>
          <ac:spMkLst>
            <pc:docMk/>
            <pc:sldMk cId="3411573013" sldId="272"/>
            <ac:spMk id="2" creationId="{C15329F7-1767-4918-B59A-EE5C880F608F}"/>
          </ac:spMkLst>
        </pc:spChg>
        <pc:spChg chg="add mod">
          <ac:chgData name="Dunton, Morgan" userId="91b7a865-94d5-4c26-b837-ffc0a489a358" providerId="ADAL" clId="{499C7754-635D-4E76-80A2-A2AF6E35CC86}" dt="2020-04-14T12:50:08.773" v="337" actId="20577"/>
          <ac:spMkLst>
            <pc:docMk/>
            <pc:sldMk cId="3411573013" sldId="272"/>
            <ac:spMk id="3" creationId="{3B7175A1-3FF4-44C8-B86C-7981D1A3F350}"/>
          </ac:spMkLst>
        </pc:spChg>
        <pc:spChg chg="del">
          <ac:chgData name="Dunton, Morgan" userId="91b7a865-94d5-4c26-b837-ffc0a489a358" providerId="ADAL" clId="{499C7754-635D-4E76-80A2-A2AF6E35CC86}" dt="2020-04-14T00:21:37.616" v="68"/>
          <ac:spMkLst>
            <pc:docMk/>
            <pc:sldMk cId="3411573013" sldId="272"/>
            <ac:spMk id="4" creationId="{5D69D8D0-2637-41A7-ADCE-B4AB7363FF9F}"/>
          </ac:spMkLst>
        </pc:spChg>
        <pc:spChg chg="del">
          <ac:chgData name="Dunton, Morgan" userId="91b7a865-94d5-4c26-b837-ffc0a489a358" providerId="ADAL" clId="{499C7754-635D-4E76-80A2-A2AF6E35CC86}" dt="2020-04-14T00:21:37.616" v="68"/>
          <ac:spMkLst>
            <pc:docMk/>
            <pc:sldMk cId="3411573013" sldId="272"/>
            <ac:spMk id="5" creationId="{4CCEED90-A2C3-4D04-AF51-4BC0B3727E82}"/>
          </ac:spMkLst>
        </pc:spChg>
      </pc:sldChg>
    </pc:docChg>
  </pc:docChgLst>
  <pc:docChgLst>
    <pc:chgData name="Morgan Dunton" userId="91b7a865-94d5-4c26-b837-ffc0a489a358" providerId="ADAL" clId="{499C7754-635D-4E76-80A2-A2AF6E35CC86}"/>
    <pc:docChg chg="modSld">
      <pc:chgData name="Morgan Dunton" userId="91b7a865-94d5-4c26-b837-ffc0a489a358" providerId="ADAL" clId="{499C7754-635D-4E76-80A2-A2AF6E35CC86}" dt="2020-04-14T23:27:33.931" v="32" actId="20577"/>
      <pc:docMkLst>
        <pc:docMk/>
      </pc:docMkLst>
      <pc:sldChg chg="modSp">
        <pc:chgData name="Morgan Dunton" userId="91b7a865-94d5-4c26-b837-ffc0a489a358" providerId="ADAL" clId="{499C7754-635D-4E76-80A2-A2AF6E35CC86}" dt="2020-04-14T23:27:33.931" v="32" actId="20577"/>
        <pc:sldMkLst>
          <pc:docMk/>
          <pc:sldMk cId="3142426405" sldId="257"/>
        </pc:sldMkLst>
        <pc:spChg chg="mod">
          <ac:chgData name="Morgan Dunton" userId="91b7a865-94d5-4c26-b837-ffc0a489a358" providerId="ADAL" clId="{499C7754-635D-4E76-80A2-A2AF6E35CC86}" dt="2020-04-14T23:27:33.931" v="32" actId="20577"/>
          <ac:spMkLst>
            <pc:docMk/>
            <pc:sldMk cId="3142426405" sldId="257"/>
            <ac:spMk id="3" creationId="{B99EF481-6E76-4283-A101-CEE1B79CC1B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20321-AF2E-4EDF-8C62-4B7730D1502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F9BECDC-AC29-484E-9DA8-E934E6C5FBA5}">
      <dgm:prSet/>
      <dgm:spPr/>
      <dgm:t>
        <a:bodyPr/>
        <a:lstStyle/>
        <a:p>
          <a:r>
            <a:rPr lang="en-US" dirty="0"/>
            <a:t>Easier to recognize the multi-strand relationship of the standards</a:t>
          </a:r>
        </a:p>
      </dgm:t>
    </dgm:pt>
    <dgm:pt modelId="{34E1F53F-DDE1-46C3-9294-2BB2B24D37FB}" type="parTrans" cxnId="{BE2E0D33-24C1-4865-BD09-1F6CA3519D69}">
      <dgm:prSet/>
      <dgm:spPr/>
      <dgm:t>
        <a:bodyPr/>
        <a:lstStyle/>
        <a:p>
          <a:endParaRPr lang="en-US"/>
        </a:p>
      </dgm:t>
    </dgm:pt>
    <dgm:pt modelId="{07304201-9AC5-4C52-8594-61DA7E4AE803}" type="sibTrans" cxnId="{BE2E0D33-24C1-4865-BD09-1F6CA3519D69}">
      <dgm:prSet/>
      <dgm:spPr/>
      <dgm:t>
        <a:bodyPr/>
        <a:lstStyle/>
        <a:p>
          <a:endParaRPr lang="en-US"/>
        </a:p>
      </dgm:t>
    </dgm:pt>
    <dgm:pt modelId="{E7C44627-C915-4F34-8333-15212C0489E1}">
      <dgm:prSet/>
      <dgm:spPr/>
      <dgm:t>
        <a:bodyPr/>
        <a:lstStyle/>
        <a:p>
          <a:r>
            <a:rPr lang="en-US" dirty="0"/>
            <a:t>Introductions and preambles set the purpose and suggest objectives </a:t>
          </a:r>
        </a:p>
      </dgm:t>
    </dgm:pt>
    <dgm:pt modelId="{82F50783-5B42-4F3E-8FD3-D52E8EF3346E}" type="parTrans" cxnId="{D5DCDD55-2A88-4801-AA2C-930BE4A627F4}">
      <dgm:prSet/>
      <dgm:spPr/>
      <dgm:t>
        <a:bodyPr/>
        <a:lstStyle/>
        <a:p>
          <a:endParaRPr lang="en-US"/>
        </a:p>
      </dgm:t>
    </dgm:pt>
    <dgm:pt modelId="{4AFB85B8-06DB-4EDE-915D-9AB223340B90}" type="sibTrans" cxnId="{D5DCDD55-2A88-4801-AA2C-930BE4A627F4}">
      <dgm:prSet/>
      <dgm:spPr/>
      <dgm:t>
        <a:bodyPr/>
        <a:lstStyle/>
        <a:p>
          <a:endParaRPr lang="en-US"/>
        </a:p>
      </dgm:t>
    </dgm:pt>
    <dgm:pt modelId="{E91B8D1B-5139-49D2-A5EE-85066FF86CC2}">
      <dgm:prSet/>
      <dgm:spPr/>
      <dgm:t>
        <a:bodyPr/>
        <a:lstStyle/>
        <a:p>
          <a:r>
            <a:rPr lang="en-US"/>
            <a:t>What was removed is essential to setting goals</a:t>
          </a:r>
        </a:p>
      </dgm:t>
    </dgm:pt>
    <dgm:pt modelId="{5544C6F7-6BC5-45BA-84CC-0C09EAA21C1A}" type="parTrans" cxnId="{4248773B-E27D-4DB6-9611-2FF34E668C84}">
      <dgm:prSet/>
      <dgm:spPr/>
      <dgm:t>
        <a:bodyPr/>
        <a:lstStyle/>
        <a:p>
          <a:endParaRPr lang="en-US"/>
        </a:p>
      </dgm:t>
    </dgm:pt>
    <dgm:pt modelId="{9CCCE2CE-1993-4FE8-84F4-E925748FE90F}" type="sibTrans" cxnId="{4248773B-E27D-4DB6-9611-2FF34E668C84}">
      <dgm:prSet/>
      <dgm:spPr/>
      <dgm:t>
        <a:bodyPr/>
        <a:lstStyle/>
        <a:p>
          <a:endParaRPr lang="en-US"/>
        </a:p>
      </dgm:t>
    </dgm:pt>
    <dgm:pt modelId="{38B3AC6E-8C59-4BE6-9F43-046E7AA1FAB2}" type="pres">
      <dgm:prSet presAssocID="{29D20321-AF2E-4EDF-8C62-4B7730D15027}" presName="root" presStyleCnt="0">
        <dgm:presLayoutVars>
          <dgm:dir/>
          <dgm:resizeHandles val="exact"/>
        </dgm:presLayoutVars>
      </dgm:prSet>
      <dgm:spPr/>
    </dgm:pt>
    <dgm:pt modelId="{B2F58945-5046-49D1-A077-9B1EDC2A6A79}" type="pres">
      <dgm:prSet presAssocID="{3F9BECDC-AC29-484E-9DA8-E934E6C5FBA5}" presName="compNode" presStyleCnt="0"/>
      <dgm:spPr/>
    </dgm:pt>
    <dgm:pt modelId="{7ADDD591-C7C4-4005-A4F4-8CAA6A7BE981}" type="pres">
      <dgm:prSet presAssocID="{3F9BECDC-AC29-484E-9DA8-E934E6C5FBA5}" presName="bgRect" presStyleLbl="bgShp" presStyleIdx="0" presStyleCnt="3"/>
      <dgm:spPr/>
    </dgm:pt>
    <dgm:pt modelId="{09CABB6D-C72F-41C4-818F-583D9A796641}" type="pres">
      <dgm:prSet presAssocID="{3F9BECDC-AC29-484E-9DA8-E934E6C5FBA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641B19C4-CFA1-47FE-8F0C-FC592707130D}" type="pres">
      <dgm:prSet presAssocID="{3F9BECDC-AC29-484E-9DA8-E934E6C5FBA5}" presName="spaceRect" presStyleCnt="0"/>
      <dgm:spPr/>
    </dgm:pt>
    <dgm:pt modelId="{42C9DC22-45D9-4556-899C-5258E3E0B568}" type="pres">
      <dgm:prSet presAssocID="{3F9BECDC-AC29-484E-9DA8-E934E6C5FBA5}" presName="parTx" presStyleLbl="revTx" presStyleIdx="0" presStyleCnt="3">
        <dgm:presLayoutVars>
          <dgm:chMax val="0"/>
          <dgm:chPref val="0"/>
        </dgm:presLayoutVars>
      </dgm:prSet>
      <dgm:spPr/>
    </dgm:pt>
    <dgm:pt modelId="{20AF1E51-C662-410D-9411-DB37DF7D2DAD}" type="pres">
      <dgm:prSet presAssocID="{07304201-9AC5-4C52-8594-61DA7E4AE803}" presName="sibTrans" presStyleCnt="0"/>
      <dgm:spPr/>
    </dgm:pt>
    <dgm:pt modelId="{6C83673C-4680-4AB7-AF55-CF2A5B2D7DAA}" type="pres">
      <dgm:prSet presAssocID="{E7C44627-C915-4F34-8333-15212C0489E1}" presName="compNode" presStyleCnt="0"/>
      <dgm:spPr/>
    </dgm:pt>
    <dgm:pt modelId="{59A8604A-2FE6-4DC5-BCF8-6109DE175424}" type="pres">
      <dgm:prSet presAssocID="{E7C44627-C915-4F34-8333-15212C0489E1}" presName="bgRect" presStyleLbl="bgShp" presStyleIdx="1" presStyleCnt="3"/>
      <dgm:spPr/>
    </dgm:pt>
    <dgm:pt modelId="{A436D443-8752-4F50-B7D0-30AD1D20F6DC}" type="pres">
      <dgm:prSet presAssocID="{E7C44627-C915-4F34-8333-15212C0489E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3142D08F-FF94-4CCA-8F62-C66DCDFDA8BC}" type="pres">
      <dgm:prSet presAssocID="{E7C44627-C915-4F34-8333-15212C0489E1}" presName="spaceRect" presStyleCnt="0"/>
      <dgm:spPr/>
    </dgm:pt>
    <dgm:pt modelId="{06261013-0FBE-4040-AC16-300384CDD397}" type="pres">
      <dgm:prSet presAssocID="{E7C44627-C915-4F34-8333-15212C0489E1}" presName="parTx" presStyleLbl="revTx" presStyleIdx="1" presStyleCnt="3">
        <dgm:presLayoutVars>
          <dgm:chMax val="0"/>
          <dgm:chPref val="0"/>
        </dgm:presLayoutVars>
      </dgm:prSet>
      <dgm:spPr/>
    </dgm:pt>
    <dgm:pt modelId="{90AE5EEE-42DA-4029-9AA2-86B0A7CDBCD0}" type="pres">
      <dgm:prSet presAssocID="{4AFB85B8-06DB-4EDE-915D-9AB223340B90}" presName="sibTrans" presStyleCnt="0"/>
      <dgm:spPr/>
    </dgm:pt>
    <dgm:pt modelId="{C2CD01F4-71D5-45FE-A816-CDEA0DC8674C}" type="pres">
      <dgm:prSet presAssocID="{E91B8D1B-5139-49D2-A5EE-85066FF86CC2}" presName="compNode" presStyleCnt="0"/>
      <dgm:spPr/>
    </dgm:pt>
    <dgm:pt modelId="{877B624E-98CE-4B0F-9E11-001B4A11E38D}" type="pres">
      <dgm:prSet presAssocID="{E91B8D1B-5139-49D2-A5EE-85066FF86CC2}" presName="bgRect" presStyleLbl="bgShp" presStyleIdx="2" presStyleCnt="3"/>
      <dgm:spPr/>
    </dgm:pt>
    <dgm:pt modelId="{E50916EB-3985-4683-A442-AF3FE9994DEA}" type="pres">
      <dgm:prSet presAssocID="{E91B8D1B-5139-49D2-A5EE-85066FF86C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FBBC5BCC-3066-4653-BC77-42673DAF9D9D}" type="pres">
      <dgm:prSet presAssocID="{E91B8D1B-5139-49D2-A5EE-85066FF86CC2}" presName="spaceRect" presStyleCnt="0"/>
      <dgm:spPr/>
    </dgm:pt>
    <dgm:pt modelId="{5BA95128-A509-4D02-B728-5FAC439EB33A}" type="pres">
      <dgm:prSet presAssocID="{E91B8D1B-5139-49D2-A5EE-85066FF86CC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E2E0D33-24C1-4865-BD09-1F6CA3519D69}" srcId="{29D20321-AF2E-4EDF-8C62-4B7730D15027}" destId="{3F9BECDC-AC29-484E-9DA8-E934E6C5FBA5}" srcOrd="0" destOrd="0" parTransId="{34E1F53F-DDE1-46C3-9294-2BB2B24D37FB}" sibTransId="{07304201-9AC5-4C52-8594-61DA7E4AE803}"/>
    <dgm:cxn modelId="{4248773B-E27D-4DB6-9611-2FF34E668C84}" srcId="{29D20321-AF2E-4EDF-8C62-4B7730D15027}" destId="{E91B8D1B-5139-49D2-A5EE-85066FF86CC2}" srcOrd="2" destOrd="0" parTransId="{5544C6F7-6BC5-45BA-84CC-0C09EAA21C1A}" sibTransId="{9CCCE2CE-1993-4FE8-84F4-E925748FE90F}"/>
    <dgm:cxn modelId="{D5DCDD55-2A88-4801-AA2C-930BE4A627F4}" srcId="{29D20321-AF2E-4EDF-8C62-4B7730D15027}" destId="{E7C44627-C915-4F34-8333-15212C0489E1}" srcOrd="1" destOrd="0" parTransId="{82F50783-5B42-4F3E-8FD3-D52E8EF3346E}" sibTransId="{4AFB85B8-06DB-4EDE-915D-9AB223340B90}"/>
    <dgm:cxn modelId="{9991217A-9869-466A-A21F-92288452415C}" type="presOf" srcId="{29D20321-AF2E-4EDF-8C62-4B7730D15027}" destId="{38B3AC6E-8C59-4BE6-9F43-046E7AA1FAB2}" srcOrd="0" destOrd="0" presId="urn:microsoft.com/office/officeart/2018/2/layout/IconVerticalSolidList"/>
    <dgm:cxn modelId="{8BB32384-3861-4209-BD4A-5BC3F8E4F075}" type="presOf" srcId="{3F9BECDC-AC29-484E-9DA8-E934E6C5FBA5}" destId="{42C9DC22-45D9-4556-899C-5258E3E0B568}" srcOrd="0" destOrd="0" presId="urn:microsoft.com/office/officeart/2018/2/layout/IconVerticalSolidList"/>
    <dgm:cxn modelId="{F3585C91-4D4E-40B2-8C2A-F25513B55C8E}" type="presOf" srcId="{E7C44627-C915-4F34-8333-15212C0489E1}" destId="{06261013-0FBE-4040-AC16-300384CDD397}" srcOrd="0" destOrd="0" presId="urn:microsoft.com/office/officeart/2018/2/layout/IconVerticalSolidList"/>
    <dgm:cxn modelId="{9371F3D2-50E3-4CF0-87F6-AE9FFBC467E1}" type="presOf" srcId="{E91B8D1B-5139-49D2-A5EE-85066FF86CC2}" destId="{5BA95128-A509-4D02-B728-5FAC439EB33A}" srcOrd="0" destOrd="0" presId="urn:microsoft.com/office/officeart/2018/2/layout/IconVerticalSolidList"/>
    <dgm:cxn modelId="{D6652C2B-8894-4AE5-A37A-02740AB4EF47}" type="presParOf" srcId="{38B3AC6E-8C59-4BE6-9F43-046E7AA1FAB2}" destId="{B2F58945-5046-49D1-A077-9B1EDC2A6A79}" srcOrd="0" destOrd="0" presId="urn:microsoft.com/office/officeart/2018/2/layout/IconVerticalSolidList"/>
    <dgm:cxn modelId="{70681C01-8D74-41B3-837F-D18A0CCC7DBC}" type="presParOf" srcId="{B2F58945-5046-49D1-A077-9B1EDC2A6A79}" destId="{7ADDD591-C7C4-4005-A4F4-8CAA6A7BE981}" srcOrd="0" destOrd="0" presId="urn:microsoft.com/office/officeart/2018/2/layout/IconVerticalSolidList"/>
    <dgm:cxn modelId="{57A8D7E4-2759-44F9-B0F1-D6BA3BC3FD65}" type="presParOf" srcId="{B2F58945-5046-49D1-A077-9B1EDC2A6A79}" destId="{09CABB6D-C72F-41C4-818F-583D9A796641}" srcOrd="1" destOrd="0" presId="urn:microsoft.com/office/officeart/2018/2/layout/IconVerticalSolidList"/>
    <dgm:cxn modelId="{A6C9760F-BC4A-4DE4-9D32-92A054ADBC61}" type="presParOf" srcId="{B2F58945-5046-49D1-A077-9B1EDC2A6A79}" destId="{641B19C4-CFA1-47FE-8F0C-FC592707130D}" srcOrd="2" destOrd="0" presId="urn:microsoft.com/office/officeart/2018/2/layout/IconVerticalSolidList"/>
    <dgm:cxn modelId="{9E8DF9CB-BFB6-4188-AD2D-C2FEDA2B5FFB}" type="presParOf" srcId="{B2F58945-5046-49D1-A077-9B1EDC2A6A79}" destId="{42C9DC22-45D9-4556-899C-5258E3E0B568}" srcOrd="3" destOrd="0" presId="urn:microsoft.com/office/officeart/2018/2/layout/IconVerticalSolidList"/>
    <dgm:cxn modelId="{DF190F94-1CD4-4DEA-B14F-D24F7EB7002C}" type="presParOf" srcId="{38B3AC6E-8C59-4BE6-9F43-046E7AA1FAB2}" destId="{20AF1E51-C662-410D-9411-DB37DF7D2DAD}" srcOrd="1" destOrd="0" presId="urn:microsoft.com/office/officeart/2018/2/layout/IconVerticalSolidList"/>
    <dgm:cxn modelId="{4F46AE7A-68FA-40FE-A8DE-84B96211C245}" type="presParOf" srcId="{38B3AC6E-8C59-4BE6-9F43-046E7AA1FAB2}" destId="{6C83673C-4680-4AB7-AF55-CF2A5B2D7DAA}" srcOrd="2" destOrd="0" presId="urn:microsoft.com/office/officeart/2018/2/layout/IconVerticalSolidList"/>
    <dgm:cxn modelId="{C765E31D-166B-48B9-AC3B-40C989231433}" type="presParOf" srcId="{6C83673C-4680-4AB7-AF55-CF2A5B2D7DAA}" destId="{59A8604A-2FE6-4DC5-BCF8-6109DE175424}" srcOrd="0" destOrd="0" presId="urn:microsoft.com/office/officeart/2018/2/layout/IconVerticalSolidList"/>
    <dgm:cxn modelId="{2CCAFB03-E083-4278-A350-00BA4C635C44}" type="presParOf" srcId="{6C83673C-4680-4AB7-AF55-CF2A5B2D7DAA}" destId="{A436D443-8752-4F50-B7D0-30AD1D20F6DC}" srcOrd="1" destOrd="0" presId="urn:microsoft.com/office/officeart/2018/2/layout/IconVerticalSolidList"/>
    <dgm:cxn modelId="{BB9A2B57-7984-4B1E-AF2C-89B103A43CF2}" type="presParOf" srcId="{6C83673C-4680-4AB7-AF55-CF2A5B2D7DAA}" destId="{3142D08F-FF94-4CCA-8F62-C66DCDFDA8BC}" srcOrd="2" destOrd="0" presId="urn:microsoft.com/office/officeart/2018/2/layout/IconVerticalSolidList"/>
    <dgm:cxn modelId="{7FD78457-9590-4247-8580-60A745A99675}" type="presParOf" srcId="{6C83673C-4680-4AB7-AF55-CF2A5B2D7DAA}" destId="{06261013-0FBE-4040-AC16-300384CDD397}" srcOrd="3" destOrd="0" presId="urn:microsoft.com/office/officeart/2018/2/layout/IconVerticalSolidList"/>
    <dgm:cxn modelId="{951CB041-5E06-468F-B47C-ED7AE192E8C4}" type="presParOf" srcId="{38B3AC6E-8C59-4BE6-9F43-046E7AA1FAB2}" destId="{90AE5EEE-42DA-4029-9AA2-86B0A7CDBCD0}" srcOrd="3" destOrd="0" presId="urn:microsoft.com/office/officeart/2018/2/layout/IconVerticalSolidList"/>
    <dgm:cxn modelId="{FCFCD5AD-2A5F-401B-AF45-5D6079087AFE}" type="presParOf" srcId="{38B3AC6E-8C59-4BE6-9F43-046E7AA1FAB2}" destId="{C2CD01F4-71D5-45FE-A816-CDEA0DC8674C}" srcOrd="4" destOrd="0" presId="urn:microsoft.com/office/officeart/2018/2/layout/IconVerticalSolidList"/>
    <dgm:cxn modelId="{EE240C5D-7982-4EA9-A15B-3910B6C26822}" type="presParOf" srcId="{C2CD01F4-71D5-45FE-A816-CDEA0DC8674C}" destId="{877B624E-98CE-4B0F-9E11-001B4A11E38D}" srcOrd="0" destOrd="0" presId="urn:microsoft.com/office/officeart/2018/2/layout/IconVerticalSolidList"/>
    <dgm:cxn modelId="{74561120-03F4-46B5-8F24-9C70C4E895DF}" type="presParOf" srcId="{C2CD01F4-71D5-45FE-A816-CDEA0DC8674C}" destId="{E50916EB-3985-4683-A442-AF3FE9994DEA}" srcOrd="1" destOrd="0" presId="urn:microsoft.com/office/officeart/2018/2/layout/IconVerticalSolidList"/>
    <dgm:cxn modelId="{77A9365F-9504-4056-BDB9-1B344AAD1458}" type="presParOf" srcId="{C2CD01F4-71D5-45FE-A816-CDEA0DC8674C}" destId="{FBBC5BCC-3066-4653-BC77-42673DAF9D9D}" srcOrd="2" destOrd="0" presId="urn:microsoft.com/office/officeart/2018/2/layout/IconVerticalSolidList"/>
    <dgm:cxn modelId="{9BC70068-C453-4B74-A379-D5905CE4FB8A}" type="presParOf" srcId="{C2CD01F4-71D5-45FE-A816-CDEA0DC8674C}" destId="{5BA95128-A509-4D02-B728-5FAC439EB3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DD591-C7C4-4005-A4F4-8CAA6A7BE981}">
      <dsp:nvSpPr>
        <dsp:cNvPr id="0" name=""/>
        <dsp:cNvSpPr/>
      </dsp:nvSpPr>
      <dsp:spPr>
        <a:xfrm>
          <a:off x="0" y="639"/>
          <a:ext cx="674952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ABB6D-C72F-41C4-818F-583D9A796641}">
      <dsp:nvSpPr>
        <dsp:cNvPr id="0" name=""/>
        <dsp:cNvSpPr/>
      </dsp:nvSpPr>
      <dsp:spPr>
        <a:xfrm>
          <a:off x="452758" y="337402"/>
          <a:ext cx="823197" cy="8231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9DC22-45D9-4556-899C-5258E3E0B568}">
      <dsp:nvSpPr>
        <dsp:cNvPr id="0" name=""/>
        <dsp:cNvSpPr/>
      </dsp:nvSpPr>
      <dsp:spPr>
        <a:xfrm>
          <a:off x="1728714" y="639"/>
          <a:ext cx="502080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Easier to recognize the multi-strand relationship of the standards</a:t>
          </a:r>
        </a:p>
      </dsp:txBody>
      <dsp:txXfrm>
        <a:off x="1728714" y="639"/>
        <a:ext cx="5020806" cy="1496722"/>
      </dsp:txXfrm>
    </dsp:sp>
    <dsp:sp modelId="{59A8604A-2FE6-4DC5-BCF8-6109DE175424}">
      <dsp:nvSpPr>
        <dsp:cNvPr id="0" name=""/>
        <dsp:cNvSpPr/>
      </dsp:nvSpPr>
      <dsp:spPr>
        <a:xfrm>
          <a:off x="0" y="1871542"/>
          <a:ext cx="674952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36D443-8752-4F50-B7D0-30AD1D20F6DC}">
      <dsp:nvSpPr>
        <dsp:cNvPr id="0" name=""/>
        <dsp:cNvSpPr/>
      </dsp:nvSpPr>
      <dsp:spPr>
        <a:xfrm>
          <a:off x="452758" y="2208305"/>
          <a:ext cx="823197" cy="8231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61013-0FBE-4040-AC16-300384CDD397}">
      <dsp:nvSpPr>
        <dsp:cNvPr id="0" name=""/>
        <dsp:cNvSpPr/>
      </dsp:nvSpPr>
      <dsp:spPr>
        <a:xfrm>
          <a:off x="1728714" y="1871542"/>
          <a:ext cx="502080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Introductions and preambles set the purpose and suggest objectives </a:t>
          </a:r>
        </a:p>
      </dsp:txBody>
      <dsp:txXfrm>
        <a:off x="1728714" y="1871542"/>
        <a:ext cx="5020806" cy="1496722"/>
      </dsp:txXfrm>
    </dsp:sp>
    <dsp:sp modelId="{877B624E-98CE-4B0F-9E11-001B4A11E38D}">
      <dsp:nvSpPr>
        <dsp:cNvPr id="0" name=""/>
        <dsp:cNvSpPr/>
      </dsp:nvSpPr>
      <dsp:spPr>
        <a:xfrm>
          <a:off x="0" y="3742445"/>
          <a:ext cx="6749521" cy="14967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916EB-3985-4683-A442-AF3FE9994DEA}">
      <dsp:nvSpPr>
        <dsp:cNvPr id="0" name=""/>
        <dsp:cNvSpPr/>
      </dsp:nvSpPr>
      <dsp:spPr>
        <a:xfrm>
          <a:off x="452758" y="4079208"/>
          <a:ext cx="823197" cy="8231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95128-A509-4D02-B728-5FAC439EB33A}">
      <dsp:nvSpPr>
        <dsp:cNvPr id="0" name=""/>
        <dsp:cNvSpPr/>
      </dsp:nvSpPr>
      <dsp:spPr>
        <a:xfrm>
          <a:off x="1728714" y="3742445"/>
          <a:ext cx="5020806" cy="1496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403" tIns="158403" rIns="158403" bIns="15840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was removed is essential to setting goals</a:t>
          </a:r>
        </a:p>
      </dsp:txBody>
      <dsp:txXfrm>
        <a:off x="1728714" y="3742445"/>
        <a:ext cx="5020806" cy="1496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7D2-1F9F-4732-ABD2-CBCBA4624E79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72EC2-56ED-4A39-B6E8-5B868A8F8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8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success criteria for meeting this learning goal?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72EC2-56ED-4A39-B6E8-5B868A8F86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these three </a:t>
            </a:r>
            <a:r>
              <a:rPr lang="en-US"/>
              <a:t>performance expectations </a:t>
            </a:r>
            <a:r>
              <a:rPr lang="en-US" dirty="0"/>
              <a:t>work as one learning intention?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72EC2-56ED-4A39-B6E8-5B868A8F86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610758F-290F-487C-AA30-5ACFA72188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4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69B556-6ECC-4599-BE43-53D6A9A1D6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01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A2F400-1BCD-4E62-9DBA-54CA1F95C1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50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7524BD-CD9D-482B-B90E-62B46139AE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344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E51920-7BB5-4092-80F7-24FF4E126C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6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360EA1-1CBF-4565-B837-F9C1B4EF4A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32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CF757A-D790-4101-A6F1-6EB9EA27D5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135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08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39BC93-2F38-4C82-BFCB-EDE3039E95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05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1E8E76-61FF-42EE-B308-E0900A1F5F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2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5D52B8-DA84-4B98-B4A2-43ABD872C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99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347191-6C17-4F02-ADE6-1FC303ACA0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4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5963DA-67F7-42B0-AB73-D26ED9FD07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6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1DBA3E-4F79-476C-B870-6CEF9050F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8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AE5F0A-167F-44A2-B38A-BD7F716884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7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957433-C71F-4D4A-9500-B2032889E6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1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447C13-ABFD-418B-BA95-F6ADD20B29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942536-D814-4D83-8677-2BE7A82152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1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EE0D6A-5411-4D3A-9B12-82685F14D9C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2F1230E-1288-4742-B65B-7F0B69D7D63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54E31B8-CF06-407B-A57F-D3AA75688AE5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634" y="6426200"/>
            <a:ext cx="118436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9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morgan_dunton/2020ELAvirtua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eJBxe6uqmzr3Gj1A" TargetMode="External"/><Relationship Id="rId2" Type="http://schemas.openxmlformats.org/officeDocument/2006/relationships/hyperlink" Target="https://padlet.com/morgan_dunton/2020ELAvirtu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eJBxe6uqmzr3Gj1A" TargetMode="External"/><Relationship Id="rId2" Type="http://schemas.openxmlformats.org/officeDocument/2006/relationships/hyperlink" Target="https://stateofmaine-my.sharepoint.com/personal/morgan_dunton_maine_gov/Documents/Desktop/Ongoing/Pandemic%20response/Professional%20Learning/Pass%20fail%204.14.2020/PD3_4.14.2020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2020%20ELA%20Changes%20Explained.docx" TargetMode="External"/><Relationship Id="rId2" Type="http://schemas.openxmlformats.org/officeDocument/2006/relationships/hyperlink" Target="https://www.maine.gov/doe/sites/maine.gov.doe/files/inline-files/Current%20and%20Proposed%20Standard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ine.gov/doe/sites/maine.gov.doe/files/inline-files/Maine%20ELA%20Standards%202020%20Progressions.docx" TargetMode="External"/><Relationship Id="rId4" Type="http://schemas.openxmlformats.org/officeDocument/2006/relationships/hyperlink" Target="https://www.maine.gov/doe/sites/maine.gov.doe/files/inline-files/Chapter%20132%2019-20%20revisions%20merged_2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F1A0-CFC3-48F9-883D-237C19C48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Intentions and Feedback for ELA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6-12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8DC1D-AB11-4E11-9883-DC71D577B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Developing appropriate criteria for pass/fail determination</a:t>
            </a:r>
          </a:p>
          <a:p>
            <a:r>
              <a:rPr lang="en-US" dirty="0"/>
              <a:t>April 14, 2020</a:t>
            </a:r>
          </a:p>
          <a:p>
            <a:r>
              <a:rPr lang="en-US" dirty="0">
                <a:hlinkClick r:id="rId2"/>
              </a:rPr>
              <a:t>https://padlet.com/morgan_dunton/2020ELAvirtual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22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C7DF-5206-4647-B5DC-6ACF0C41C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/>
              <a:t>Speaking &amp; Listening</a:t>
            </a:r>
            <a:endParaRPr lang="en-US" dirty="0"/>
          </a:p>
        </p:txBody>
      </p:sp>
      <p:pic>
        <p:nvPicPr>
          <p:cNvPr id="4098" name="Picture 2" descr="10 Steps to Better Conversations — Networking For Nice People">
            <a:extLst>
              <a:ext uri="{FF2B5EF4-FFF2-40B4-BE49-F238E27FC236}">
                <a16:creationId xmlns:a16="http://schemas.microsoft.com/office/drawing/2014/main" id="{A2ECC116-7D0D-4A3E-A81B-6C3EBD00E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6407" y="2641600"/>
            <a:ext cx="4414959" cy="2946985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4075B-4CDA-40B8-8B55-328DFC366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334" y="2307369"/>
            <a:ext cx="5382689" cy="3483831"/>
          </a:xfrm>
        </p:spPr>
        <p:txBody>
          <a:bodyPr anchor="ctr">
            <a:normAutofit/>
          </a:bodyPr>
          <a:lstStyle/>
          <a:p>
            <a:r>
              <a:rPr lang="en-US" dirty="0"/>
              <a:t>Combined similar standards</a:t>
            </a:r>
          </a:p>
          <a:p>
            <a:r>
              <a:rPr lang="en-US" dirty="0"/>
              <a:t>Presentation of knowledge and ideas more explicitly linked to writing </a:t>
            </a:r>
          </a:p>
          <a:p>
            <a:r>
              <a:rPr lang="en-US" dirty="0"/>
              <a:t>Multi-media formats expected – essentially elevates viewing and listening to text status</a:t>
            </a:r>
          </a:p>
        </p:txBody>
      </p:sp>
    </p:spTree>
    <p:extLst>
      <p:ext uri="{BB962C8B-B14F-4D97-AF65-F5344CB8AC3E}">
        <p14:creationId xmlns:p14="http://schemas.microsoft.com/office/powerpoint/2010/main" val="79679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B646-DAE5-4EE0-ABA6-24244CBC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081548"/>
            <a:ext cx="3333495" cy="1504335"/>
          </a:xfrm>
        </p:spPr>
        <p:txBody>
          <a:bodyPr>
            <a:normAutofit/>
          </a:bodyPr>
          <a:lstStyle/>
          <a:p>
            <a:r>
              <a:rPr lang="en-US" sz="2400" dirty="0"/>
              <a:t>Reading</a:t>
            </a:r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E43D14DD-4D13-4AF4-B910-2155D4A0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3333496" cy="3124201"/>
          </a:xfrm>
        </p:spPr>
        <p:txBody>
          <a:bodyPr anchor="t">
            <a:normAutofit/>
          </a:bodyPr>
          <a:lstStyle/>
          <a:p>
            <a:r>
              <a:rPr lang="en-US" dirty="0"/>
              <a:t>Combined 4 columns into one – no distinction for the different text types or disciplines. </a:t>
            </a:r>
          </a:p>
          <a:p>
            <a:r>
              <a:rPr lang="en-US" dirty="0"/>
              <a:t>What is the impact? </a:t>
            </a:r>
          </a:p>
        </p:txBody>
      </p:sp>
      <p:pic>
        <p:nvPicPr>
          <p:cNvPr id="2050" name="Picture 2" descr="What a mother and teacher learned after a year of reading young ...">
            <a:extLst>
              <a:ext uri="{FF2B5EF4-FFF2-40B4-BE49-F238E27FC236}">
                <a16:creationId xmlns:a16="http://schemas.microsoft.com/office/drawing/2014/main" id="{E1E0FA3D-3EC4-49B3-A57A-F7D6112C0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62033" y="1459002"/>
            <a:ext cx="6240990" cy="3506643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9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138">
            <a:extLst>
              <a:ext uri="{FF2B5EF4-FFF2-40B4-BE49-F238E27FC236}">
                <a16:creationId xmlns:a16="http://schemas.microsoft.com/office/drawing/2014/main" id="{2FCD9B94-D70B-4446-85E5-ACD390428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4 Tips for Writing Better Job Posts (Plus Before and After ...">
            <a:extLst>
              <a:ext uri="{FF2B5EF4-FFF2-40B4-BE49-F238E27FC236}">
                <a16:creationId xmlns:a16="http://schemas.microsoft.com/office/drawing/2014/main" id="{1A5AC45A-9B13-405F-A1BC-EE8A377A04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" b="814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9B162E-9180-40E5-A149-5BCCA715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 anchor="b">
            <a:normAutofit/>
          </a:bodyPr>
          <a:lstStyle/>
          <a:p>
            <a:pPr algn="l"/>
            <a:r>
              <a:rPr lang="en-US"/>
              <a:t>Writing</a:t>
            </a:r>
          </a:p>
        </p:txBody>
      </p:sp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027AC8B8-935E-425D-9309-518C32407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402" y="2666999"/>
            <a:ext cx="10233621" cy="3124201"/>
          </a:xfrm>
        </p:spPr>
        <p:txBody>
          <a:bodyPr anchor="t">
            <a:normAutofit/>
          </a:bodyPr>
          <a:lstStyle/>
          <a:p>
            <a:r>
              <a:rPr lang="en-US" sz="3200" dirty="0"/>
              <a:t>Text types moved out of rule – can become guidance</a:t>
            </a:r>
          </a:p>
          <a:p>
            <a:r>
              <a:rPr lang="en-US" sz="3200" dirty="0"/>
              <a:t>Many standards combined for efficiency</a:t>
            </a:r>
          </a:p>
          <a:p>
            <a:r>
              <a:rPr lang="en-US" sz="3200" dirty="0"/>
              <a:t>Application to other content areas expected – addressed in preamble </a:t>
            </a:r>
          </a:p>
        </p:txBody>
      </p:sp>
    </p:spTree>
    <p:extLst>
      <p:ext uri="{BB962C8B-B14F-4D97-AF65-F5344CB8AC3E}">
        <p14:creationId xmlns:p14="http://schemas.microsoft.com/office/powerpoint/2010/main" val="1458792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85EA-D1FE-4DB0-B99B-D83A67F22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845BA-A2D0-470B-A7B5-43F2E3006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objective(s) from introduction and preambles</a:t>
            </a:r>
          </a:p>
          <a:p>
            <a:r>
              <a:rPr lang="en-US" dirty="0"/>
              <a:t>Set learning goals for lessons using standards/performance expectations</a:t>
            </a:r>
          </a:p>
          <a:p>
            <a:r>
              <a:rPr lang="en-US" dirty="0"/>
              <a:t>Use S/PE from multiple strands; try to include a language standard</a:t>
            </a:r>
          </a:p>
        </p:txBody>
      </p:sp>
    </p:spTree>
    <p:extLst>
      <p:ext uri="{BB962C8B-B14F-4D97-AF65-F5344CB8AC3E}">
        <p14:creationId xmlns:p14="http://schemas.microsoft.com/office/powerpoint/2010/main" val="118873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BF92-A740-4E27-8839-6D05CBC4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D321B-3116-4F1F-924B-646C3D5D1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success criteria for each learning intention – what will it look like to meet the standards for that learning intention </a:t>
            </a:r>
          </a:p>
          <a:p>
            <a:r>
              <a:rPr lang="en-US" dirty="0"/>
              <a:t>Use a single statement of criteria </a:t>
            </a:r>
          </a:p>
          <a:p>
            <a:r>
              <a:rPr lang="en-US" dirty="0"/>
              <a:t>Consider feedback and whether students can provide their own </a:t>
            </a:r>
          </a:p>
        </p:txBody>
      </p:sp>
    </p:spTree>
    <p:extLst>
      <p:ext uri="{BB962C8B-B14F-4D97-AF65-F5344CB8AC3E}">
        <p14:creationId xmlns:p14="http://schemas.microsoft.com/office/powerpoint/2010/main" val="217769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329F7-1767-4918-B59A-EE5C880F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Craft evidence-based responses when speaking, writing, or presenting.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9D8D0-2637-41A7-ADCE-B4AB7363F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364160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Identify and define vocabulary essential to discuss a topic.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EED90-A2C3-4D04-AF51-4BC0B3727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84177" y="2667000"/>
            <a:ext cx="6218846" cy="3962400"/>
          </a:xfrm>
        </p:spPr>
        <p:txBody>
          <a:bodyPr>
            <a:normAutofit/>
          </a:bodyPr>
          <a:lstStyle/>
          <a:p>
            <a:r>
              <a:rPr lang="en-US" dirty="0"/>
              <a:t>L.6.6-8</a:t>
            </a:r>
          </a:p>
          <a:p>
            <a:r>
              <a:rPr lang="en-US" dirty="0"/>
              <a:t>Acquire and use accurately grade-appropriate general academic and domain-specific words and phrases; gather vocabulary knowledge when considering a word or phrase important to comprehension or expression.</a:t>
            </a:r>
          </a:p>
          <a:p>
            <a:r>
              <a:rPr lang="en-US" dirty="0"/>
              <a:t>R.7.6-8</a:t>
            </a:r>
          </a:p>
          <a:p>
            <a:r>
              <a:rPr lang="en-US" dirty="0"/>
              <a:t>Determine the meaning of figurative, connotative, and technical word meanings and phrases as they are used in various texts; analyze the impact of specific word choices and techniques on meaning and tone.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49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329F7-1767-4918-B59A-EE5C880F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Craft evidence-based responses when speaking, writing, or presenting.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9D8D0-2637-41A7-ADCE-B4AB7363F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3" y="2666999"/>
            <a:ext cx="3078896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Collect evidence to inform discussion.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EED90-A2C3-4D04-AF51-4BC0B3727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3209" y="2438399"/>
            <a:ext cx="7454620" cy="4419601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000" dirty="0"/>
              <a:t>SL.1a.6-8</a:t>
            </a:r>
          </a:p>
          <a:p>
            <a:pPr fontAlgn="base"/>
            <a:r>
              <a:rPr lang="en-US" sz="2000" dirty="0"/>
              <a:t>Come to discussions prepared, having read or researched material under study; explicitly draw on that preparation by referring to evidence on the topic, text, or issue to probe and reflect on ideas under discussion.</a:t>
            </a:r>
          </a:p>
          <a:p>
            <a:r>
              <a:rPr lang="en-US" sz="2000" dirty="0"/>
              <a:t>R.9.6-8</a:t>
            </a:r>
          </a:p>
          <a:p>
            <a:r>
              <a:rPr lang="en-US" sz="2000" dirty="0"/>
              <a:t>Analyze how and why authors from various contexts (e.g. diverse, intersectional, multicultural, religious) use perspective for intended purposes and/or audiences.</a:t>
            </a:r>
          </a:p>
          <a:p>
            <a:r>
              <a:rPr lang="en-US" sz="2000" dirty="0"/>
              <a:t>W.1.6-8</a:t>
            </a:r>
          </a:p>
          <a:p>
            <a:r>
              <a:rPr lang="en-US" sz="2000" dirty="0"/>
              <a:t>a. Investigate self-generated questions by participating in inquiry that builds increasingly complex knowledge, refocusing inquiry as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6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329F7-1767-4918-B59A-EE5C880F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</a:t>
            </a:r>
            <a:r>
              <a:rPr lang="en-US" dirty="0" err="1">
                <a:hlinkClick r:id="rId2"/>
              </a:rPr>
              <a:t>padlet</a:t>
            </a:r>
            <a:r>
              <a:rPr lang="en-US" dirty="0"/>
              <a:t> for documents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75A1-3FF4-44C8-B86C-7981D1A3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Keep It Simple in session 2 for criteria/feedback example</a:t>
            </a:r>
          </a:p>
          <a:p>
            <a:r>
              <a:rPr lang="en-US" dirty="0"/>
              <a:t>Template for lesson planning and exemplar included </a:t>
            </a:r>
          </a:p>
          <a:p>
            <a:r>
              <a:rPr lang="en-US" dirty="0"/>
              <a:t>To get contact hour certificate: </a:t>
            </a:r>
            <a:r>
              <a:rPr lang="en-US" dirty="0">
                <a:hlinkClick r:id="rId3"/>
              </a:rPr>
              <a:t>https://forms.gle/deJBxe6uqmzr3Gj1A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157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4CD7-8959-43D1-8E5E-D49CF44A8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of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EF481-6E76-4283-A101-CEE1B79CC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Recorded April 14, 2020</a:t>
            </a:r>
            <a:r>
              <a:rPr lang="en-US" dirty="0"/>
              <a:t>.</a:t>
            </a:r>
          </a:p>
          <a:p>
            <a:r>
              <a:rPr lang="en-US" dirty="0"/>
              <a:t>To get contact hour certificate: </a:t>
            </a:r>
            <a:r>
              <a:rPr lang="en-US" dirty="0">
                <a:hlinkClick r:id="rId3"/>
              </a:rPr>
              <a:t>https://forms.gle/deJBxe6uqmzr3Gj1A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242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CF8B-93C6-4BE7-B865-E8CE4774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Determine appropriate objectives – the really 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AE72-CE79-44F9-B4F6-7D57AF13E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052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updated ELA standards</a:t>
            </a:r>
          </a:p>
          <a:p>
            <a:r>
              <a:rPr lang="en-US" dirty="0"/>
              <a:t>“streamlined”</a:t>
            </a:r>
          </a:p>
          <a:p>
            <a:r>
              <a:rPr lang="en-US" dirty="0"/>
              <a:t>User friendlier</a:t>
            </a:r>
          </a:p>
          <a:p>
            <a:r>
              <a:rPr lang="en-US" dirty="0"/>
              <a:t>Refocuses larger purpose of ELA/literacy instruction</a:t>
            </a:r>
          </a:p>
          <a:p>
            <a:r>
              <a:rPr lang="en-US" dirty="0"/>
              <a:t>Opens up room for teacher expertise</a:t>
            </a:r>
          </a:p>
        </p:txBody>
      </p:sp>
    </p:spTree>
    <p:extLst>
      <p:ext uri="{BB962C8B-B14F-4D97-AF65-F5344CB8AC3E}">
        <p14:creationId xmlns:p14="http://schemas.microsoft.com/office/powerpoint/2010/main" val="3107660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10FE4-C396-4E4A-B968-96BB4714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and Learning Intentions:</a:t>
            </a:r>
            <a:br>
              <a:rPr lang="en-US" dirty="0"/>
            </a:br>
            <a:r>
              <a:rPr lang="en-US" dirty="0"/>
              <a:t>common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0CF56-D6DD-473B-97BF-F646B8E26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 are the big ideas – just a few for the whole year or semester</a:t>
            </a:r>
          </a:p>
          <a:p>
            <a:r>
              <a:rPr lang="en-US" dirty="0"/>
              <a:t>Learning intentions </a:t>
            </a:r>
          </a:p>
          <a:p>
            <a:pPr lvl="1"/>
            <a:r>
              <a:rPr lang="en-US" sz="2400" dirty="0"/>
              <a:t>May be iterative </a:t>
            </a:r>
          </a:p>
          <a:p>
            <a:pPr lvl="1"/>
            <a:r>
              <a:rPr lang="en-US" sz="2400" dirty="0"/>
              <a:t>Are far more numerous</a:t>
            </a:r>
          </a:p>
          <a:p>
            <a:pPr lvl="1"/>
            <a:r>
              <a:rPr lang="en-US" sz="2400" dirty="0"/>
              <a:t>Can address a single lesson or multiple lessons</a:t>
            </a:r>
          </a:p>
        </p:txBody>
      </p:sp>
    </p:spTree>
    <p:extLst>
      <p:ext uri="{BB962C8B-B14F-4D97-AF65-F5344CB8AC3E}">
        <p14:creationId xmlns:p14="http://schemas.microsoft.com/office/powerpoint/2010/main" val="110449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336871-0118-4F6E-8DBD-20AEFC62A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6306" y="1"/>
            <a:ext cx="44556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012A7F-B070-4BF1-A316-54C300B7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1392" y="1074392"/>
            <a:ext cx="2443433" cy="437796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Why use updated standards to develop goals</a:t>
            </a: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F03CC8D0-33AF-417F-8454-1FDB6C22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032100" cy="6858000"/>
          </a:xfrm>
          <a:custGeom>
            <a:avLst/>
            <a:gdLst>
              <a:gd name="connsiteX0" fmla="*/ 7891921 w 9032100"/>
              <a:gd name="connsiteY0" fmla="*/ 1602751 h 6858000"/>
              <a:gd name="connsiteX1" fmla="*/ 9032100 w 9032100"/>
              <a:gd name="connsiteY1" fmla="*/ 0 h 6858000"/>
              <a:gd name="connsiteX2" fmla="*/ 7880182 w 9032100"/>
              <a:gd name="connsiteY2" fmla="*/ 0 h 6858000"/>
              <a:gd name="connsiteX3" fmla="*/ 7880182 w 9032100"/>
              <a:gd name="connsiteY3" fmla="*/ 1528762 h 6858000"/>
              <a:gd name="connsiteX4" fmla="*/ 7880182 w 9032100"/>
              <a:gd name="connsiteY4" fmla="*/ 6858000 h 6858000"/>
              <a:gd name="connsiteX5" fmla="*/ 8725712 w 9032100"/>
              <a:gd name="connsiteY5" fmla="*/ 6858000 h 6858000"/>
              <a:gd name="connsiteX6" fmla="*/ 7891921 w 9032100"/>
              <a:gd name="connsiteY6" fmla="*/ 1602751 h 6858000"/>
              <a:gd name="connsiteX7" fmla="*/ 7880182 w 9032100"/>
              <a:gd name="connsiteY7" fmla="*/ 1619252 h 6858000"/>
              <a:gd name="connsiteX8" fmla="*/ 0 w 9032100"/>
              <a:gd name="connsiteY8" fmla="*/ 6858000 h 6858000"/>
              <a:gd name="connsiteX9" fmla="*/ 7880181 w 9032100"/>
              <a:gd name="connsiteY9" fmla="*/ 6858000 h 6858000"/>
              <a:gd name="connsiteX10" fmla="*/ 7880181 w 9032100"/>
              <a:gd name="connsiteY10" fmla="*/ 0 h 6858000"/>
              <a:gd name="connsiteX11" fmla="*/ 0 w 9032100"/>
              <a:gd name="connsiteY1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32100" h="6858000">
                <a:moveTo>
                  <a:pt x="7891921" y="1602751"/>
                </a:moveTo>
                <a:lnTo>
                  <a:pt x="9032100" y="0"/>
                </a:lnTo>
                <a:lnTo>
                  <a:pt x="7880182" y="0"/>
                </a:lnTo>
                <a:lnTo>
                  <a:pt x="7880182" y="1528762"/>
                </a:lnTo>
                <a:close/>
                <a:moveTo>
                  <a:pt x="7880182" y="6858000"/>
                </a:moveTo>
                <a:lnTo>
                  <a:pt x="8725712" y="6858000"/>
                </a:lnTo>
                <a:lnTo>
                  <a:pt x="7891921" y="1602751"/>
                </a:lnTo>
                <a:lnTo>
                  <a:pt x="7880182" y="1619252"/>
                </a:lnTo>
                <a:close/>
                <a:moveTo>
                  <a:pt x="0" y="6858000"/>
                </a:moveTo>
                <a:lnTo>
                  <a:pt x="7880181" y="6858000"/>
                </a:lnTo>
                <a:lnTo>
                  <a:pt x="7880181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A08A69-9EE1-4A9E-96B6-D769D87C2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667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E4F433A-15D2-423F-8739-13AEA4E47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021F900-DEF3-4537-92E5-C37ECB7AE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653620E7-B03C-48E2-8561-FCA918F8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08701B4-8FEE-43D1-9954-9C064D75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9E0FE54-1668-4AD5-9242-892A6323B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75498FE5-B57D-4FD9-81E0-4E1CB65C0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981EB6-FED2-4821-AF92-AFA01C4CE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653010"/>
              </p:ext>
            </p:extLst>
          </p:nvPr>
        </p:nvGraphicFramePr>
        <p:xfrm>
          <a:off x="643467" y="643468"/>
          <a:ext cx="6749521" cy="523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76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F5CC-742F-42C9-886D-11D62C21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Documents to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B48E7-D47B-4A13-860B-096652E4D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ELA specialists have developed several documents to help study and use</a:t>
            </a:r>
          </a:p>
          <a:p>
            <a:r>
              <a:rPr lang="en-US" dirty="0"/>
              <a:t>Simple – </a:t>
            </a:r>
            <a:r>
              <a:rPr lang="en-US" dirty="0">
                <a:hlinkClick r:id="rId2"/>
              </a:rPr>
              <a:t>comparison chart</a:t>
            </a:r>
            <a:endParaRPr lang="en-US" dirty="0"/>
          </a:p>
          <a:p>
            <a:r>
              <a:rPr lang="en-US" dirty="0"/>
              <a:t>Simple – </a:t>
            </a:r>
            <a:r>
              <a:rPr lang="en-US" dirty="0">
                <a:hlinkClick r:id="rId3"/>
              </a:rPr>
              <a:t>explanation of chart</a:t>
            </a:r>
            <a:endParaRPr lang="en-US" dirty="0"/>
          </a:p>
          <a:p>
            <a:r>
              <a:rPr lang="en-US" dirty="0"/>
              <a:t>Standards in </a:t>
            </a:r>
            <a:r>
              <a:rPr lang="en-US" dirty="0">
                <a:hlinkClick r:id="rId4"/>
              </a:rPr>
              <a:t>common format</a:t>
            </a:r>
            <a:endParaRPr lang="en-US" dirty="0"/>
          </a:p>
          <a:p>
            <a:r>
              <a:rPr lang="en-US" dirty="0"/>
              <a:t>Standards in </a:t>
            </a:r>
            <a:r>
              <a:rPr lang="en-US" dirty="0">
                <a:hlinkClick r:id="rId5"/>
              </a:rPr>
              <a:t>K-12 progression </a:t>
            </a:r>
            <a:r>
              <a:rPr lang="en-US" dirty="0"/>
              <a:t>for each standard</a:t>
            </a:r>
          </a:p>
        </p:txBody>
      </p:sp>
    </p:spTree>
    <p:extLst>
      <p:ext uri="{BB962C8B-B14F-4D97-AF65-F5344CB8AC3E}">
        <p14:creationId xmlns:p14="http://schemas.microsoft.com/office/powerpoint/2010/main" val="234294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5D384-0594-4E93-A700-77C802FB2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 with the introduction to ELA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C7BE-A5F2-440D-9463-E253CF7B5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 Language Arts/Literacy is the foundation for learning in all of the content areas. </a:t>
            </a:r>
          </a:p>
          <a:p>
            <a:r>
              <a:rPr lang="en-US" dirty="0"/>
              <a:t>The Performance Expectations define skills and establish measurable articulations of what the student understands and can do. </a:t>
            </a:r>
          </a:p>
          <a:p>
            <a:r>
              <a:rPr lang="en-US" dirty="0"/>
              <a:t>The skills outlined by the standards are designed so that students can receive literacy instruction with each text they encounter across all disciplines.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0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08F94D66-27EC-4CB8-8226-D7F41C161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3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EF08599-3FED-4288-A20D-E7BCAC3B8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7 Strategies for Growing Your Savings Account to $1 Million ...">
            <a:extLst>
              <a:ext uri="{FF2B5EF4-FFF2-40B4-BE49-F238E27FC236}">
                <a16:creationId xmlns:a16="http://schemas.microsoft.com/office/drawing/2014/main" id="{F912F543-7B7F-47AC-A6D1-E2D9ADFA3D8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2" r="909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Freeform 13">
            <a:extLst>
              <a:ext uri="{FF2B5EF4-FFF2-40B4-BE49-F238E27FC236}">
                <a16:creationId xmlns:a16="http://schemas.microsoft.com/office/drawing/2014/main" id="{C884A6B2-90E9-4BDB-8503-71AC02D39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6933" y="-16933"/>
            <a:ext cx="7340600" cy="6883400"/>
          </a:xfrm>
          <a:custGeom>
            <a:avLst/>
            <a:gdLst>
              <a:gd name="connsiteX0" fmla="*/ 5427133 w 7340600"/>
              <a:gd name="connsiteY0" fmla="*/ 8466 h 6883400"/>
              <a:gd name="connsiteX1" fmla="*/ 4783666 w 7340600"/>
              <a:gd name="connsiteY1" fmla="*/ 2573866 h 6883400"/>
              <a:gd name="connsiteX2" fmla="*/ 7340600 w 7340600"/>
              <a:gd name="connsiteY2" fmla="*/ 6874933 h 6883400"/>
              <a:gd name="connsiteX3" fmla="*/ 0 w 7340600"/>
              <a:gd name="connsiteY3" fmla="*/ 6883400 h 6883400"/>
              <a:gd name="connsiteX4" fmla="*/ 8466 w 7340600"/>
              <a:gd name="connsiteY4" fmla="*/ 0 h 6883400"/>
              <a:gd name="connsiteX5" fmla="*/ 5427133 w 7340600"/>
              <a:gd name="connsiteY5" fmla="*/ 8466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40600" h="6883400">
                <a:moveTo>
                  <a:pt x="5427133" y="8466"/>
                </a:moveTo>
                <a:lnTo>
                  <a:pt x="4783666" y="2573866"/>
                </a:lnTo>
                <a:lnTo>
                  <a:pt x="7340600" y="6874933"/>
                </a:lnTo>
                <a:lnTo>
                  <a:pt x="0" y="6883400"/>
                </a:lnTo>
                <a:lnTo>
                  <a:pt x="8466" y="0"/>
                </a:lnTo>
                <a:lnTo>
                  <a:pt x="5427133" y="8466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44A4DC-DE22-4F51-90EA-27348B98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34067"/>
            <a:ext cx="4080932" cy="33104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400">
                <a:solidFill>
                  <a:schemeClr val="bg1"/>
                </a:solidFill>
              </a:rPr>
              <a:t>What can you find in the standards?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E9046BC8-D404-4E7D-9202-A07F3FDD3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64100" y="-4763"/>
            <a:ext cx="5014912" cy="6862763"/>
            <a:chOff x="2928938" y="-4763"/>
            <a:chExt cx="5014912" cy="6862763"/>
          </a:xfrm>
        </p:grpSpPr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4C202215-4C35-450D-9F60-671C8F8DEB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F1A5BA8A-AEB4-4BCB-B86C-3F6A8E229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28AC2443-05F0-41CD-8D4A-63DE144F8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33E32F17-ED99-4969-B4D6-10A987D73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5599A813-8424-4E53-95CA-85BF5470D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52431A4F-4662-480B-8AD3-394EACD7E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835503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B2A307-996E-4842-B9E5-8F98DC86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Language </a:t>
            </a:r>
          </a:p>
        </p:txBody>
      </p:sp>
      <p:pic>
        <p:nvPicPr>
          <p:cNvPr id="3074" name="Picture 2" descr="What is pole position in Formula 1 racing? - Quora">
            <a:extLst>
              <a:ext uri="{FF2B5EF4-FFF2-40B4-BE49-F238E27FC236}">
                <a16:creationId xmlns:a16="http://schemas.microsoft.com/office/drawing/2014/main" id="{2440716F-9AF6-4EDE-A5D6-E19D42A1A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95413" y="2666999"/>
            <a:ext cx="4115954" cy="3082992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BF75AF-038E-4454-AF47-5912E4111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336" y="2666999"/>
            <a:ext cx="5486687" cy="312420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3200" dirty="0"/>
              <a:t>Moved to the first position</a:t>
            </a:r>
          </a:p>
          <a:p>
            <a:r>
              <a:rPr lang="en-US" sz="3200" dirty="0"/>
              <a:t>No significant content change</a:t>
            </a:r>
          </a:p>
          <a:p>
            <a:r>
              <a:rPr lang="en-US" sz="3200" dirty="0"/>
              <a:t>Begin with language</a:t>
            </a:r>
          </a:p>
          <a:p>
            <a:pPr lvl="1"/>
            <a:r>
              <a:rPr lang="en-US" sz="2800" dirty="0"/>
              <a:t>Informs complexity of texts</a:t>
            </a:r>
          </a:p>
          <a:p>
            <a:pPr lvl="1"/>
            <a:r>
              <a:rPr lang="en-US" sz="2800" dirty="0"/>
              <a:t>Informs reading strategies</a:t>
            </a:r>
          </a:p>
          <a:p>
            <a:pPr lvl="1"/>
            <a:r>
              <a:rPr lang="en-US" sz="2800" dirty="0"/>
              <a:t>Applies to all strands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489FA263FB5543BC7163C05C51A54B" ma:contentTypeVersion="13" ma:contentTypeDescription="Create a new document." ma:contentTypeScope="" ma:versionID="11c721f48a8fc0a3f0a04e3720974aa9">
  <xsd:schema xmlns:xsd="http://www.w3.org/2001/XMLSchema" xmlns:xs="http://www.w3.org/2001/XMLSchema" xmlns:p="http://schemas.microsoft.com/office/2006/metadata/properties" xmlns:ns3="e2c2f301-4a03-4ece-b5a5-e8fe594b9300" xmlns:ns4="5ca6cff0-282a-474a-8a9a-e57004c19a3a" targetNamespace="http://schemas.microsoft.com/office/2006/metadata/properties" ma:root="true" ma:fieldsID="70b8ce6f86489f07bf11e3f6c70efa1b" ns3:_="" ns4:_="">
    <xsd:import namespace="e2c2f301-4a03-4ece-b5a5-e8fe594b9300"/>
    <xsd:import namespace="5ca6cff0-282a-474a-8a9a-e57004c19a3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c2f301-4a03-4ece-b5a5-e8fe594b93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6cff0-282a-474a-8a9a-e57004c19a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DB4039-C0D5-4866-9410-1F3B4B03D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1522D3-7A4F-455C-A624-DC59A14EA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c2f301-4a03-4ece-b5a5-e8fe594b9300"/>
    <ds:schemaRef ds:uri="5ca6cff0-282a-474a-8a9a-e57004c19a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22F066-E176-4C1A-8860-69D4C4683FE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623</Words>
  <Application>Microsoft Office PowerPoint</Application>
  <PresentationFormat>Widescreen</PresentationFormat>
  <Paragraphs>82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Parallax</vt:lpstr>
      <vt:lpstr>Learning Intentions and Feedback for ELA 6-12</vt:lpstr>
      <vt:lpstr>Recording of this session</vt:lpstr>
      <vt:lpstr>Determine appropriate objectives – the really big ideas</vt:lpstr>
      <vt:lpstr>Objectives and Learning Intentions: common definitions</vt:lpstr>
      <vt:lpstr>Why use updated standards to develop goals</vt:lpstr>
      <vt:lpstr>Documents to reference</vt:lpstr>
      <vt:lpstr>Begin with the introduction to ELA</vt:lpstr>
      <vt:lpstr>What can you find in the standards?</vt:lpstr>
      <vt:lpstr>Language </vt:lpstr>
      <vt:lpstr>Speaking &amp; Listening</vt:lpstr>
      <vt:lpstr>Reading</vt:lpstr>
      <vt:lpstr>Writing</vt:lpstr>
      <vt:lpstr>Process</vt:lpstr>
      <vt:lpstr>Process</vt:lpstr>
      <vt:lpstr>Craft evidence-based responses when speaking, writing, or presenting.</vt:lpstr>
      <vt:lpstr>Craft evidence-based responses when speaking, writing, or presenting.</vt:lpstr>
      <vt:lpstr>Go to padlet for documents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Intentions and Feedback for ELA 6-12</dc:title>
  <dc:creator>Dunton, Morgan</dc:creator>
  <cp:lastModifiedBy>Morgan Dunton</cp:lastModifiedBy>
  <cp:revision>7</cp:revision>
  <dcterms:created xsi:type="dcterms:W3CDTF">2020-04-13T23:42:20Z</dcterms:created>
  <dcterms:modified xsi:type="dcterms:W3CDTF">2020-04-14T23:29:10Z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0x0101008F489FA263FB5543BC7163C05C51A54B</vt:lpwstr>
  </property>
</Properties>
</file>