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612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3D53B-582E-4546-985F-C9BB772E3B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C2A8AC-4F6D-477F-81C7-42647AAE3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CE66B3-BB7B-4D64-9171-95880C3F6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A76D-9BE7-4E3C-88C2-2EF048F1148D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B85193-FEEB-403A-8C65-8FAFFD3B0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A7CC0-0767-4FFC-884A-B933E77F1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EBD94-7392-472F-848C-97B9AB457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724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640B5-DA95-4107-8635-4D2538951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0A4D86-80EF-4F61-99F9-62E8C5DA15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FDC6CC-0C3D-46F6-A286-5AED863A8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A76D-9BE7-4E3C-88C2-2EF048F1148D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4558EF-1E2D-46AE-8235-478C614A2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D1101-3636-4781-B6C5-9E7CE3A51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EBD94-7392-472F-848C-97B9AB457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334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59925A-BE39-4B6B-987E-161154F013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AD2CF0-F43E-4DC6-A9C0-537B6F2D86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D4882-860A-49DF-B755-5665ED061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A76D-9BE7-4E3C-88C2-2EF048F1148D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09911-CCCE-4989-A8CB-1464969B5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4FF4F-0816-4ADE-8971-F5F97F076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EBD94-7392-472F-848C-97B9AB457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73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F8FEB-2911-4ABC-B0C6-C9932D180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D57CD3-3EB8-49E5-8C65-4445812EA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C331-E3AE-41CE-B4DE-BBDA609C9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A76D-9BE7-4E3C-88C2-2EF048F1148D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2DBD2-C4E7-4767-9DB8-2364148A0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39429-D3A5-49ED-A91A-FB08688DF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EBD94-7392-472F-848C-97B9AB457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243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24274-2E75-47D7-904B-BBFC66567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C5EFC0-2223-4E2C-99BF-0B5BDEEF0E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76F40-125D-4706-830D-B980DDC06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A76D-9BE7-4E3C-88C2-2EF048F1148D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D92A8-B5F5-45B2-A82B-331002B6A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9183F-4A76-4884-BB6C-AF7144DE4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EBD94-7392-472F-848C-97B9AB457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072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E2FC8-8E90-4CBD-9873-332C4B53A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7F8D8-1980-483A-AD06-6E28343475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D5D4FB-C342-4404-96D3-4FFE590DC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CE67A7-6EBC-4BBD-B8F9-742A8B11A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A76D-9BE7-4E3C-88C2-2EF048F1148D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D0594A-6E75-46FF-A801-EC646FB4C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5C9B91-9E18-46E0-8242-0425323B6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EBD94-7392-472F-848C-97B9AB457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453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00340-F4F2-490F-91D4-4077A4770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0E7CE8-16D0-4738-838A-493BB7B167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14B66E-2C4A-4A06-8C9C-A24F08019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F8FE4B-5BF3-4470-8543-04BB7B453B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C5F62B-A088-459A-B328-9CD1D48BD0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2BFCCD-D7D9-4598-BDF1-6F88F79CB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A76D-9BE7-4E3C-88C2-2EF048F1148D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97DFA1-362D-4FAD-AF23-2707B800C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1E6B54-FB26-4C0A-A0F3-80206E751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EBD94-7392-472F-848C-97B9AB457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22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8B692-A53E-45D9-BF21-64A4118D7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62CEED-B56E-4C38-9851-66A43A033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A76D-9BE7-4E3C-88C2-2EF048F1148D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11D74E-025E-41B6-B967-5AB56A2A7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EA545C-3524-4632-9136-416BA4AA4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EBD94-7392-472F-848C-97B9AB457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843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93F0A0-7694-4843-8D4C-D16CFDD5D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A76D-9BE7-4E3C-88C2-2EF048F1148D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784359-4845-4BD6-96C1-A2AEE9E5F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ECC388-5EDD-4AE0-8F6E-8F286CD36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EBD94-7392-472F-848C-97B9AB457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915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230C7-194C-4FFD-92DC-4209147C5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4BE42-4510-4FFB-A812-CCEA0077C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575A40-722A-40E5-93AF-553E540C3B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3E25C6-4195-42D4-84A8-E8C1A7D32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A76D-9BE7-4E3C-88C2-2EF048F1148D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116A57-3AC5-479B-84C0-CB1329717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9DC840-9BB7-4432-BA9D-BD51ABE11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EBD94-7392-472F-848C-97B9AB457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992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96A99-AD02-4D92-9BBB-B5D32A0AB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E4D5EC-694D-4388-B191-3776F3FA1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70A71A-8DDA-49F4-9C2A-20A77F3968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5B15A3-3D46-4D90-B6F3-D3BF68A18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A76D-9BE7-4E3C-88C2-2EF048F1148D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66E345-3412-45CF-916F-D84E975F3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F95346-B25B-4E02-A5A9-369D65332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EBD94-7392-472F-848C-97B9AB457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326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56A7F6-A601-4A71-8014-B7FCD93E0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22EBB-6C5B-442D-9F9D-AAC020C5C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99039-DB6F-4A5A-AB6D-0E99AC01A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3A76D-9BE7-4E3C-88C2-2EF048F1148D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83FA29-82AB-46C3-8039-B4AD18E27C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0F18B-3D01-4992-B8ED-76ED07BCD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EBD94-7392-472F-848C-97B9AB457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4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CA0DAA6-33B8-4A25-810D-2F4D816FB4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972594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D36A71-6C42-4F9A-B33D-F91ACCBBA8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9016"/>
          <a:stretch/>
        </p:blipFill>
        <p:spPr>
          <a:xfrm flipH="1">
            <a:off x="4654297" y="10"/>
            <a:ext cx="7537704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9CD1D2-97C6-47DA-9EEF-497CFCC209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783" y="640081"/>
            <a:ext cx="4773811" cy="3681976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8800" dirty="0">
                <a:solidFill>
                  <a:sysClr val="windowText" lastClr="000000"/>
                </a:solidFill>
              </a:rPr>
              <a:t>Mosquito Jeopardy</a:t>
            </a:r>
          </a:p>
        </p:txBody>
      </p:sp>
    </p:spTree>
    <p:extLst>
      <p:ext uri="{BB962C8B-B14F-4D97-AF65-F5344CB8AC3E}">
        <p14:creationId xmlns:p14="http://schemas.microsoft.com/office/powerpoint/2010/main" val="1776103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E9D5050-6937-4389-8D68-649DEC549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551222"/>
              </p:ext>
            </p:extLst>
          </p:nvPr>
        </p:nvGraphicFramePr>
        <p:xfrm>
          <a:off x="291548" y="719663"/>
          <a:ext cx="11516144" cy="500527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879036">
                  <a:extLst>
                    <a:ext uri="{9D8B030D-6E8A-4147-A177-3AD203B41FA5}">
                      <a16:colId xmlns:a16="http://schemas.microsoft.com/office/drawing/2014/main" val="979862601"/>
                    </a:ext>
                  </a:extLst>
                </a:gridCol>
                <a:gridCol w="2879036">
                  <a:extLst>
                    <a:ext uri="{9D8B030D-6E8A-4147-A177-3AD203B41FA5}">
                      <a16:colId xmlns:a16="http://schemas.microsoft.com/office/drawing/2014/main" val="3472419444"/>
                    </a:ext>
                  </a:extLst>
                </a:gridCol>
                <a:gridCol w="2879036">
                  <a:extLst>
                    <a:ext uri="{9D8B030D-6E8A-4147-A177-3AD203B41FA5}">
                      <a16:colId xmlns:a16="http://schemas.microsoft.com/office/drawing/2014/main" val="4116870592"/>
                    </a:ext>
                  </a:extLst>
                </a:gridCol>
                <a:gridCol w="2879036">
                  <a:extLst>
                    <a:ext uri="{9D8B030D-6E8A-4147-A177-3AD203B41FA5}">
                      <a16:colId xmlns:a16="http://schemas.microsoft.com/office/drawing/2014/main" val="2812943657"/>
                    </a:ext>
                  </a:extLst>
                </a:gridCol>
              </a:tblGrid>
              <a:tr h="1251319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Mosquito Biology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Mosquito Habitats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Mosquito Protection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Mosquito Diseases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98434966"/>
                  </a:ext>
                </a:extLst>
              </a:tr>
              <a:tr h="1251319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4149495"/>
                  </a:ext>
                </a:extLst>
              </a:tr>
              <a:tr h="1251319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619274"/>
                  </a:ext>
                </a:extLst>
              </a:tr>
              <a:tr h="1251319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1777486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D9CDC16-189E-40DC-9B2F-1CCFAB9F300A}"/>
              </a:ext>
            </a:extLst>
          </p:cNvPr>
          <p:cNvSpPr txBox="1"/>
          <p:nvPr/>
        </p:nvSpPr>
        <p:spPr>
          <a:xfrm>
            <a:off x="2405269" y="5857460"/>
            <a:ext cx="73814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Final Jeopardy</a:t>
            </a:r>
          </a:p>
        </p:txBody>
      </p:sp>
    </p:spTree>
    <p:extLst>
      <p:ext uri="{BB962C8B-B14F-4D97-AF65-F5344CB8AC3E}">
        <p14:creationId xmlns:p14="http://schemas.microsoft.com/office/powerpoint/2010/main" val="2790209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24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Mosquito Jeopardy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Mosquito Jeopardy</dc:title>
  <dc:creator>Porter, Megan</dc:creator>
  <cp:lastModifiedBy>Peranzi, Catie</cp:lastModifiedBy>
  <cp:revision>1</cp:revision>
  <dcterms:created xsi:type="dcterms:W3CDTF">2020-08-05T14:10:38Z</dcterms:created>
  <dcterms:modified xsi:type="dcterms:W3CDTF">2020-09-11T15:44:09Z</dcterms:modified>
</cp:coreProperties>
</file>