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6648-CB00-4D57-835F-60F4C3C9F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AE4E8-AF92-4158-875E-FD6B68958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EEA2B-1B98-457F-9A5D-FAD5979C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87CD-71D5-48BF-A865-31EC14F157F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16A36-2262-4181-B989-FA72AC32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9B16D-C7BE-4C91-8B46-81577E91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E09-EA4F-448A-916C-96E5779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8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44AD-0A83-4860-9091-395D6E09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A603-E86E-4D1E-9E1B-27BAF29E1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6F6BB-7311-45DF-B3B3-D3C8D492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87CD-71D5-48BF-A865-31EC14F157F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F1DCA-DD4D-495F-94DC-950E1ACC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66323-36CC-4CE4-BD65-B1EEDB4F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E09-EA4F-448A-916C-96E5779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3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633C6-D223-4089-A01A-B8BB9000A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81890-A524-4EBB-B8E5-55F0C63E1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DA5AB-C2C8-4958-9ECC-873E2AEB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87CD-71D5-48BF-A865-31EC14F157F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4F68D-C614-43BF-BC2B-93D205EA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CF916-65B9-4190-9333-39FF242E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E09-EA4F-448A-916C-96E5779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C56-9FCF-4187-BFF4-65944DFC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30728-FC78-41C8-B4D2-12254F75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6F363-9FCF-40C3-82CF-54E6A366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87CD-71D5-48BF-A865-31EC14F157F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28D11-87AB-4C29-9F75-D4C41B2B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D0733-BF21-4697-A86E-1D2DB93B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E09-EA4F-448A-916C-96E5779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5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0FB2-F349-4F45-9CFD-0054ADE0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402F6-C4B7-481E-B0E8-4984C15F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9F9D9-89A3-49C9-A1DE-32BE547B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87CD-71D5-48BF-A865-31EC14F157F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919A-880A-4D0B-8ECA-B8DDE85F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C4E9D-FCF9-4105-84CC-7E347277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E09-EA4F-448A-916C-96E5779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1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2E1D-F162-4696-93CF-945DDF65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3481-C8A8-4D41-B675-0F251A863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67B27-B0C4-4F02-8845-7A98C77FD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13EE4-1420-4B9E-9D0E-F01C92DD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87CD-71D5-48BF-A865-31EC14F157F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6305B-534F-4577-B674-7E343D60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0B032-01A1-4D39-B923-B9B15B57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E09-EA4F-448A-916C-96E5779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39DB-9756-4F97-BF37-7DB8382A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0E20C-DED3-4F09-BD3E-9C966511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E6BC3-D015-4358-9344-4B12FFC30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770E0-35D0-42F1-84B2-7B4DBADD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8670C-02AA-4FEF-A39E-6AFF9308D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80D3D-8B06-421F-8161-CE8838EC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87CD-71D5-48BF-A865-31EC14F157F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B5567-FE7C-4F81-8594-203CA2AF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E649B-BC3C-45A1-9F42-8CBD5289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E09-EA4F-448A-916C-96E5779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4171-081A-41E7-BAB4-2048992A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54354-8371-4763-AA9E-DED7EA34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87CD-71D5-48BF-A865-31EC14F157F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2A734-93A0-42AC-BE86-4EA531C5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2C642-F868-4CD5-9DC4-BE1B1902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E09-EA4F-448A-916C-96E5779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D65B4-0E62-4781-8DE4-DF9E7B53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87CD-71D5-48BF-A865-31EC14F157F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37722-6EBA-489D-84B7-ABBF752A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96348-3675-41C2-AF7D-6FA188D1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E09-EA4F-448A-916C-96E5779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077B-9489-4B49-B31E-FA0652B1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A5B07-8143-4874-85BF-ED5083056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BA22A-9A2F-4F87-8680-37FB36E2B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D88E7-0AC5-4924-A109-3BFF1DDB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87CD-71D5-48BF-A865-31EC14F157F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2E648-8124-42B7-BC9C-BDFD6BEE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C6571-E0D7-41A9-82D0-F14F085C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E09-EA4F-448A-916C-96E5779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6238-128B-48D2-9FC6-F20EC2BB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0B7B49-4B94-4730-B1E4-DB6713F30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FCAE1-C1C2-4C84-9115-F4F23C68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73E31-4C11-488D-AC34-54B28FAA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87CD-71D5-48BF-A865-31EC14F157F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E15BC-197B-41DA-9B10-3DC6A7E5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F784F-D5FB-4CAB-890D-0BEA5950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CE09-EA4F-448A-916C-96E5779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0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425AD-A5C2-42E2-B97F-B9A65863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45DE4-7C43-4FD7-971F-CDC6DE46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16B68-1146-4458-920C-C700A1BB5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887CD-71D5-48BF-A865-31EC14F157F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56E31-B6D0-4E40-AB57-E1D5AFB90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ECA37-BA4C-4F8D-ABBC-8CBFC4679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CE09-EA4F-448A-916C-96E5779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0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ngall.com/mosquito-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878FB-A5FD-4E1E-AF15-F2F8824F3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927" y="2889408"/>
            <a:ext cx="5820936" cy="129711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Mosquito BINGO!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3ECB7-5E79-4702-8EF8-FE33218EE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47137" flipH="1">
            <a:off x="324367" y="1515618"/>
            <a:ext cx="4425208" cy="44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88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D99FC-3824-431A-848E-17BA7A1CE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32" y="1176793"/>
            <a:ext cx="4938643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1E12-E436-4DA7-97A8-5778AFAEB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1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DACCF-C27B-45F9-A4BC-4923E7C94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85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5A09C-9414-4DE7-A5EA-079FEC998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75" y="1662148"/>
            <a:ext cx="6802342" cy="34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7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112811-3B6A-4A8F-91BB-A0A37C938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88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263B27-5141-42F4-8D91-3BF6A6436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13D7A-D9FE-4474-B649-E08CA0B14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C4C0C-5E18-497E-8D14-AEFD0B00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51" y="767112"/>
            <a:ext cx="5293698" cy="532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3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84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39107-7831-4257-BF01-F54D6E7B4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58" y="753713"/>
            <a:ext cx="5251787" cy="526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0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7378F-32AA-4133-9D60-86FE5E33D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29" y="692717"/>
            <a:ext cx="4897941" cy="54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C53C6-5C94-44A3-801D-6A86CED16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47" y="726417"/>
            <a:ext cx="4721705" cy="56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9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F6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B406B-B864-4FD6-BF15-518CC4111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79" y="798864"/>
            <a:ext cx="5283042" cy="52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74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D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2E851-A35F-4A5E-B1DA-D7E2E3B82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91" y="771929"/>
            <a:ext cx="5314142" cy="531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5343-5E79-4CAA-BB65-5B5E3CF2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53252"/>
            <a:ext cx="11441152" cy="1325563"/>
          </a:xfrm>
        </p:spPr>
        <p:txBody>
          <a:bodyPr/>
          <a:lstStyle/>
          <a:p>
            <a:r>
              <a:rPr lang="en-US" dirty="0"/>
              <a:t>Draw a BINGO board – 5 squares across and 5 squares down.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1DD294-044E-4440-A9AA-790304D75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9181"/>
              </p:ext>
            </p:extLst>
          </p:nvPr>
        </p:nvGraphicFramePr>
        <p:xfrm>
          <a:off x="2533185" y="1826500"/>
          <a:ext cx="7125630" cy="4666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5126">
                  <a:extLst>
                    <a:ext uri="{9D8B030D-6E8A-4147-A177-3AD203B41FA5}">
                      <a16:colId xmlns:a16="http://schemas.microsoft.com/office/drawing/2014/main" val="373321918"/>
                    </a:ext>
                  </a:extLst>
                </a:gridCol>
                <a:gridCol w="1425126">
                  <a:extLst>
                    <a:ext uri="{9D8B030D-6E8A-4147-A177-3AD203B41FA5}">
                      <a16:colId xmlns:a16="http://schemas.microsoft.com/office/drawing/2014/main" val="922867908"/>
                    </a:ext>
                  </a:extLst>
                </a:gridCol>
                <a:gridCol w="1425126">
                  <a:extLst>
                    <a:ext uri="{9D8B030D-6E8A-4147-A177-3AD203B41FA5}">
                      <a16:colId xmlns:a16="http://schemas.microsoft.com/office/drawing/2014/main" val="1527071403"/>
                    </a:ext>
                  </a:extLst>
                </a:gridCol>
                <a:gridCol w="1425126">
                  <a:extLst>
                    <a:ext uri="{9D8B030D-6E8A-4147-A177-3AD203B41FA5}">
                      <a16:colId xmlns:a16="http://schemas.microsoft.com/office/drawing/2014/main" val="935925390"/>
                    </a:ext>
                  </a:extLst>
                </a:gridCol>
                <a:gridCol w="1425126">
                  <a:extLst>
                    <a:ext uri="{9D8B030D-6E8A-4147-A177-3AD203B41FA5}">
                      <a16:colId xmlns:a16="http://schemas.microsoft.com/office/drawing/2014/main" val="173646182"/>
                    </a:ext>
                  </a:extLst>
                </a:gridCol>
              </a:tblGrid>
              <a:tr h="933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103737"/>
                  </a:ext>
                </a:extLst>
              </a:tr>
              <a:tr h="933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06384"/>
                  </a:ext>
                </a:extLst>
              </a:tr>
              <a:tr h="933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548587"/>
                  </a:ext>
                </a:extLst>
              </a:tr>
              <a:tr h="933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718631"/>
                  </a:ext>
                </a:extLst>
              </a:tr>
              <a:tr h="933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954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6971A8-1041-46E0-AAA4-9077CFE6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D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176EA-C308-4E8B-AADD-1A740446B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4B20DC4-B773-4CDC-AC37-70C49F45D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E32D2-5327-4911-85F9-8D120DC7E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34" y="767691"/>
            <a:ext cx="2613608" cy="2568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415142-8F38-4D0B-98DD-AB6EA2FEA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29" y="2051963"/>
            <a:ext cx="2613608" cy="2568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531623-F2A6-4AAD-A91F-BE0F20E81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53" y="3521766"/>
            <a:ext cx="2613608" cy="25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6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664FB7-D813-4E87-B6B7-26CE72E6F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89BCF-08A8-4607-B228-321A7CD6D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00FDEB-9879-48A6-BE31-D4B77E2DD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3F95F-29E8-40D5-97BE-3C60577AF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68" y="331730"/>
            <a:ext cx="4293863" cy="59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1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E5502-A9C5-4E9B-8844-044230A55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0" y="799214"/>
            <a:ext cx="5776699" cy="52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30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C5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E8A0A-CAAA-46E8-92A8-77589F59D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24" y="754437"/>
            <a:ext cx="5335752" cy="53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93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D7C47-40A0-4D75-BA3F-F5400A94E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83" y="610140"/>
            <a:ext cx="5918865" cy="56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05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28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7C429-F299-4AE5-8202-2B1EC0E49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39" y="778753"/>
            <a:ext cx="5300494" cy="53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77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3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B59F2-F207-4C13-A08E-FD79585AF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28" y="772778"/>
            <a:ext cx="5434724" cy="53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9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34A0A-F48D-40C2-B00B-29599C84D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53" y="778753"/>
            <a:ext cx="5300494" cy="53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5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4B8D-3B52-4327-8194-3BB2999F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420"/>
            <a:ext cx="10515600" cy="1325563"/>
          </a:xfrm>
        </p:spPr>
        <p:txBody>
          <a:bodyPr/>
          <a:lstStyle/>
          <a:p>
            <a:r>
              <a:rPr lang="en-US"/>
              <a:t>Put one answer from this list in each square, with one free square.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8CD6F-EDD6-4265-AF29-F8905B6A0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51" y="2005789"/>
            <a:ext cx="11483898" cy="4988892"/>
          </a:xfrm>
        </p:spPr>
        <p:txBody>
          <a:bodyPr numCol="3">
            <a:normAutofit/>
          </a:bodyPr>
          <a:lstStyle/>
          <a:p>
            <a:r>
              <a:rPr lang="en-US" sz="3100" dirty="0"/>
              <a:t>Antenna</a:t>
            </a:r>
          </a:p>
          <a:p>
            <a:r>
              <a:rPr lang="en-US" sz="3100" dirty="0"/>
              <a:t>Birdbath</a:t>
            </a:r>
          </a:p>
          <a:p>
            <a:r>
              <a:rPr lang="en-US" sz="3100" dirty="0"/>
              <a:t>Carbon dioxide (CO2)</a:t>
            </a:r>
          </a:p>
          <a:p>
            <a:r>
              <a:rPr lang="en-US" sz="3100" dirty="0"/>
              <a:t>Eggs</a:t>
            </a:r>
          </a:p>
          <a:p>
            <a:r>
              <a:rPr lang="en-US" sz="3100" dirty="0"/>
              <a:t>Fight the bite</a:t>
            </a:r>
          </a:p>
          <a:p>
            <a:r>
              <a:rPr lang="en-US" sz="3100" dirty="0"/>
              <a:t>Bird</a:t>
            </a:r>
          </a:p>
          <a:p>
            <a:r>
              <a:rPr lang="en-US" sz="3100" dirty="0"/>
              <a:t>Blood-filled mosquito</a:t>
            </a:r>
          </a:p>
          <a:p>
            <a:r>
              <a:rPr lang="en-US" sz="3100" dirty="0"/>
              <a:t>Dump containers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100" dirty="0"/>
              <a:t>Fever</a:t>
            </a:r>
          </a:p>
          <a:p>
            <a:r>
              <a:rPr lang="en-US" sz="3100" dirty="0"/>
              <a:t>Fish</a:t>
            </a:r>
          </a:p>
          <a:p>
            <a:r>
              <a:rPr lang="en-US" sz="3100" dirty="0"/>
              <a:t>Potted plants</a:t>
            </a:r>
          </a:p>
          <a:p>
            <a:r>
              <a:rPr lang="en-US" sz="3100" dirty="0"/>
              <a:t>Horse</a:t>
            </a:r>
          </a:p>
          <a:p>
            <a:r>
              <a:rPr lang="en-US" sz="3100" dirty="0"/>
              <a:t>Long-sleeve shirt</a:t>
            </a:r>
          </a:p>
          <a:p>
            <a:r>
              <a:rPr lang="en-US" sz="3100" dirty="0"/>
              <a:t>Mosquito diagram</a:t>
            </a:r>
          </a:p>
          <a:p>
            <a:r>
              <a:rPr lang="en-US" sz="3100" dirty="0"/>
              <a:t>Pupa</a:t>
            </a:r>
          </a:p>
          <a:p>
            <a:r>
              <a:rPr lang="en-US" sz="3100" dirty="0"/>
              <a:t>Flood water habitat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100" dirty="0"/>
              <a:t>Larva</a:t>
            </a:r>
          </a:p>
          <a:p>
            <a:r>
              <a:rPr lang="en-US" sz="3100" dirty="0"/>
              <a:t>Maine</a:t>
            </a:r>
          </a:p>
          <a:p>
            <a:r>
              <a:rPr lang="en-US" sz="3100" dirty="0"/>
              <a:t>Proboscis</a:t>
            </a:r>
          </a:p>
          <a:p>
            <a:r>
              <a:rPr lang="en-US" sz="3100" dirty="0"/>
              <a:t>Tuck pants into socks</a:t>
            </a:r>
          </a:p>
          <a:p>
            <a:r>
              <a:rPr lang="en-US" sz="3100" dirty="0"/>
              <a:t>Insect repellent</a:t>
            </a:r>
          </a:p>
          <a:p>
            <a:r>
              <a:rPr lang="en-US" sz="3100" dirty="0"/>
              <a:t>Tree hole</a:t>
            </a:r>
          </a:p>
          <a:p>
            <a:r>
              <a:rPr lang="en-US" sz="3100" dirty="0"/>
              <a:t>Old tires</a:t>
            </a:r>
          </a:p>
          <a:p>
            <a:r>
              <a:rPr lang="en-US" sz="3100" dirty="0"/>
              <a:t>Window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971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3836B-FA5C-4279-9AB7-E1E93596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81" y="740755"/>
            <a:ext cx="5363047" cy="53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8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66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4B9E1-864F-4473-AE16-8C5DD4C7C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82" y="729918"/>
            <a:ext cx="5182236" cy="53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0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AF9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23AA9-A151-4426-9399-7546749D1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63" y="1176793"/>
            <a:ext cx="5141382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A3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FA8A8-1151-4F14-AE8C-B94B4B5E6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92" y="1176793"/>
            <a:ext cx="5400923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8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D5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5476F-9500-485E-A8E6-EA5003748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59" y="1352942"/>
            <a:ext cx="6061481" cy="41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9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7F767-F4AF-4537-BF3C-1D0D3E3C1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5033" r="4920" b="2303"/>
          <a:stretch/>
        </p:blipFill>
        <p:spPr>
          <a:xfrm>
            <a:off x="3481409" y="814822"/>
            <a:ext cx="5229182" cy="52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1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</Words>
  <Application>Microsoft Office PowerPoint</Application>
  <PresentationFormat>Widescreen</PresentationFormat>
  <Paragraphs>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Mosquito BINGO!</vt:lpstr>
      <vt:lpstr>Draw a BINGO board – 5 squares across and 5 squares down. </vt:lpstr>
      <vt:lpstr>Put one answer from this list in each square, with one free square.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Mosquito BINGO!</dc:title>
  <dc:creator>Porter, Megan</dc:creator>
  <cp:lastModifiedBy>Peranzi, Catie</cp:lastModifiedBy>
  <cp:revision>2</cp:revision>
  <dcterms:created xsi:type="dcterms:W3CDTF">2020-08-05T13:37:26Z</dcterms:created>
  <dcterms:modified xsi:type="dcterms:W3CDTF">2020-09-11T15:44:40Z</dcterms:modified>
</cp:coreProperties>
</file>