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61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AE365-164A-480B-AF69-049B5161B3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907A09-5CD1-4CD4-BBCE-DB1D4E157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76669-61A0-47A7-9CFA-F498D99CA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E89F-53F8-4910-9F51-698374CB6C60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756A5B-77D8-48C7-9E67-2D4E157E1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13DE5B-B9B9-42E2-B18A-BF3EA7F18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A59A-EA97-419F-8BF7-E598DA78A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068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A9500-83C5-4814-8659-07F8AA377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4DF3C1-27AF-4972-8AFA-147BCA4E4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7886C4-7E44-4E60-9F85-74AC482EB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E89F-53F8-4910-9F51-698374CB6C60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53DAB5-FEB3-4EED-B722-99C2A8B96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527F6F-FD0B-479A-BDE9-250F98152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A59A-EA97-419F-8BF7-E598DA78A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075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CBFD63-0099-463D-B01B-1D9CAFB679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4C0D4A-A7C8-4F5D-AFA7-0647003589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12FF91-5056-431B-BFE4-3ED7448EF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E89F-53F8-4910-9F51-698374CB6C60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38C3AD-EAB9-4BBB-9F83-6B7963F0A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2A2E79-48C7-4D81-BB58-619D4C8C5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A59A-EA97-419F-8BF7-E598DA78A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641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DB6E7-4A80-4FB7-8521-B6FC76CB0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C733B-0CC2-4ED1-9CB0-FD32747BD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CE0B52-412D-4243-9B0A-36F7F0206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E89F-53F8-4910-9F51-698374CB6C60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344A91-1701-49AE-B804-1AB45B0B0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10C955-82ED-4180-AC0B-DC1D3BF88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A59A-EA97-419F-8BF7-E598DA78A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508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212B6-BB8E-4F1E-841B-B7C1FF656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62C32B-C0E8-4BE1-9654-95C5E8BB05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0B1F7-4987-4172-A67B-E1D3744CD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E89F-53F8-4910-9F51-698374CB6C60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5D6EE5-1E74-48F4-BD0F-77CF9390A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EE50DE-0F1E-4790-9D44-ED36E1F47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A59A-EA97-419F-8BF7-E598DA78A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35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8C979-C0A2-40CB-9FD3-4182CD665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69123-9A1C-48F0-A551-0BC6CE91FE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92AAB3-EBE1-4AB0-95AC-896E86DC29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9E4A4B-EDDF-4CF4-8361-5069C91DD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E89F-53F8-4910-9F51-698374CB6C60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61B967-EDF6-4704-9AA4-325AB7C6F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0CEFB4-68DB-4C1F-8E05-58F962A2B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A59A-EA97-419F-8BF7-E598DA78A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164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F8A7E-5A40-4054-AF09-0E55777BF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CACF64-57AB-4B91-9F40-E5D73C5EBA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703853-4D30-413D-8F19-5A762A066C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0A9580-B16A-45C3-969E-CF1D692E75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93C0C1-375A-4BD7-B71C-2933D87991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7B00D0-F9D7-4307-A4C8-2D17CF407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E89F-53F8-4910-9F51-698374CB6C60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12A706-0322-466F-BF8A-9F6BE6F65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3B2C45-422D-4F8C-95B3-DD7EFD58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A59A-EA97-419F-8BF7-E598DA78A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116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37322-95F7-42A9-8983-01162A426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773593-DBEA-4BC5-B91D-AC4CC5BBA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E89F-53F8-4910-9F51-698374CB6C60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183E2D-F18C-44AC-B91B-439F61E67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7B7388-37B8-4397-918F-CEA80EC10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A59A-EA97-419F-8BF7-E598DA78A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48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07F710-3126-4C24-8565-E947C2572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E89F-53F8-4910-9F51-698374CB6C60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8693BF-B090-430D-9D20-CCAF35CE7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BF9A01-183F-4EE4-A1DA-7085EC763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A59A-EA97-419F-8BF7-E598DA78A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075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034B6-2F96-4699-BCB1-CD6D05F3A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2018F2-D850-4578-A03D-010868139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76A356-A454-4989-9609-62520EAC2A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499182-96C4-4E7B-834C-A5DAA1F16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E89F-53F8-4910-9F51-698374CB6C60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B6BAED-DDE3-46E5-9A44-AE8F3F5F2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B6FF4F-D58B-4CF3-90B4-A4328EA90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A59A-EA97-419F-8BF7-E598DA78A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602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A45E9-895D-41D5-B297-F9A12304A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C593BA-0BE6-40E7-875C-D3B4452151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FD9516-DF23-4E6B-B72F-BBDD2BC8AE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3BD18F-CDC3-41BA-9AFC-0772CD2D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E89F-53F8-4910-9F51-698374CB6C60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BB891F-770F-4D80-A9D6-75AB14A4D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5FAFF8-351D-42AC-B32B-27EB43B51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A59A-EA97-419F-8BF7-E598DA78A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795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4AABAD-52EE-43E1-B017-34EAE7E68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1A627D-4468-4705-8210-52576A2128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4AC3B6-2E4C-45A3-92E5-11A1DB8FDF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8E89F-53F8-4910-9F51-698374CB6C60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6ABF03-C627-43BF-BB9E-FE3599F939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35DA68-FFCF-4079-8C4F-34C972C4EE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9A59A-EA97-419F-8BF7-E598DA78A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115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CAC5AA5-9C05-41AB-859F-3FE5374B02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683426"/>
              </p:ext>
            </p:extLst>
          </p:nvPr>
        </p:nvGraphicFramePr>
        <p:xfrm>
          <a:off x="1877127" y="118769"/>
          <a:ext cx="8382295" cy="66204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6459">
                  <a:extLst>
                    <a:ext uri="{9D8B030D-6E8A-4147-A177-3AD203B41FA5}">
                      <a16:colId xmlns:a16="http://schemas.microsoft.com/office/drawing/2014/main" val="733527407"/>
                    </a:ext>
                  </a:extLst>
                </a:gridCol>
                <a:gridCol w="1676459">
                  <a:extLst>
                    <a:ext uri="{9D8B030D-6E8A-4147-A177-3AD203B41FA5}">
                      <a16:colId xmlns:a16="http://schemas.microsoft.com/office/drawing/2014/main" val="3129905051"/>
                    </a:ext>
                  </a:extLst>
                </a:gridCol>
                <a:gridCol w="1676459">
                  <a:extLst>
                    <a:ext uri="{9D8B030D-6E8A-4147-A177-3AD203B41FA5}">
                      <a16:colId xmlns:a16="http://schemas.microsoft.com/office/drawing/2014/main" val="1629383934"/>
                    </a:ext>
                  </a:extLst>
                </a:gridCol>
                <a:gridCol w="1676459">
                  <a:extLst>
                    <a:ext uri="{9D8B030D-6E8A-4147-A177-3AD203B41FA5}">
                      <a16:colId xmlns:a16="http://schemas.microsoft.com/office/drawing/2014/main" val="2452748027"/>
                    </a:ext>
                  </a:extLst>
                </a:gridCol>
                <a:gridCol w="1676459">
                  <a:extLst>
                    <a:ext uri="{9D8B030D-6E8A-4147-A177-3AD203B41FA5}">
                      <a16:colId xmlns:a16="http://schemas.microsoft.com/office/drawing/2014/main" val="1923870587"/>
                    </a:ext>
                  </a:extLst>
                </a:gridCol>
              </a:tblGrid>
              <a:tr h="13240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5689017"/>
                  </a:ext>
                </a:extLst>
              </a:tr>
              <a:tr h="13240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0029618"/>
                  </a:ext>
                </a:extLst>
              </a:tr>
              <a:tr h="132409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550477"/>
                  </a:ext>
                </a:extLst>
              </a:tr>
              <a:tr h="132409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4507962"/>
                  </a:ext>
                </a:extLst>
              </a:tr>
              <a:tr h="132409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32903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1CCC7F9-5128-428C-9B07-2631EC7E2B0E}"/>
              </a:ext>
            </a:extLst>
          </p:cNvPr>
          <p:cNvSpPr txBox="1"/>
          <p:nvPr/>
        </p:nvSpPr>
        <p:spPr>
          <a:xfrm>
            <a:off x="2243247" y="3244334"/>
            <a:ext cx="101476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Antenna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226E8F-B85A-4C63-8BEC-4A2DFA9FE32E}"/>
              </a:ext>
            </a:extLst>
          </p:cNvPr>
          <p:cNvSpPr txBox="1"/>
          <p:nvPr/>
        </p:nvSpPr>
        <p:spPr>
          <a:xfrm>
            <a:off x="7247055" y="1900698"/>
            <a:ext cx="101476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Birdbath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02BB81-4B4F-4B8D-9B3E-4937C4D42075}"/>
              </a:ext>
            </a:extLst>
          </p:cNvPr>
          <p:cNvSpPr txBox="1"/>
          <p:nvPr/>
        </p:nvSpPr>
        <p:spPr>
          <a:xfrm>
            <a:off x="3656982" y="1730349"/>
            <a:ext cx="143850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Carbon dioxide (CO2)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12BA3D-6062-467C-9491-9FD35E8ED297}"/>
              </a:ext>
            </a:extLst>
          </p:cNvPr>
          <p:cNvSpPr txBox="1"/>
          <p:nvPr/>
        </p:nvSpPr>
        <p:spPr>
          <a:xfrm>
            <a:off x="8900213" y="619563"/>
            <a:ext cx="101476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Eggs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ADA26F-0237-44ED-A117-F6A9C2ACC64A}"/>
              </a:ext>
            </a:extLst>
          </p:cNvPr>
          <p:cNvSpPr txBox="1"/>
          <p:nvPr/>
        </p:nvSpPr>
        <p:spPr>
          <a:xfrm>
            <a:off x="7247055" y="4408702"/>
            <a:ext cx="101476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Fight the bite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829581-C6E3-4CC8-BA7E-A1DA60DA4EDC}"/>
              </a:ext>
            </a:extLst>
          </p:cNvPr>
          <p:cNvSpPr txBox="1"/>
          <p:nvPr/>
        </p:nvSpPr>
        <p:spPr>
          <a:xfrm>
            <a:off x="5560893" y="5880806"/>
            <a:ext cx="101476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Bird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6F1AA85-4A39-46B8-90AB-8F28D7038AED}"/>
              </a:ext>
            </a:extLst>
          </p:cNvPr>
          <p:cNvSpPr txBox="1"/>
          <p:nvPr/>
        </p:nvSpPr>
        <p:spPr>
          <a:xfrm>
            <a:off x="1963688" y="481064"/>
            <a:ext cx="143850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Blood-filled mosquito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F2F69A3-4B00-4C77-8E7A-D7E08F24A71F}"/>
              </a:ext>
            </a:extLst>
          </p:cNvPr>
          <p:cNvSpPr txBox="1"/>
          <p:nvPr/>
        </p:nvSpPr>
        <p:spPr>
          <a:xfrm>
            <a:off x="5410352" y="4448724"/>
            <a:ext cx="131584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Dump containers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8644E50-DF0C-4C98-AFD5-047A4F62C808}"/>
              </a:ext>
            </a:extLst>
          </p:cNvPr>
          <p:cNvSpPr txBox="1"/>
          <p:nvPr/>
        </p:nvSpPr>
        <p:spPr>
          <a:xfrm>
            <a:off x="2243247" y="4620794"/>
            <a:ext cx="101476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Fever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EEA6AA2-9815-477A-B63F-4C8DC914C19E}"/>
              </a:ext>
            </a:extLst>
          </p:cNvPr>
          <p:cNvSpPr txBox="1"/>
          <p:nvPr/>
        </p:nvSpPr>
        <p:spPr>
          <a:xfrm>
            <a:off x="8900213" y="4547201"/>
            <a:ext cx="101476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Fish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C56D0FB-C004-4781-B0A0-195F41D101DC}"/>
              </a:ext>
            </a:extLst>
          </p:cNvPr>
          <p:cNvSpPr txBox="1"/>
          <p:nvPr/>
        </p:nvSpPr>
        <p:spPr>
          <a:xfrm>
            <a:off x="3718313" y="5879915"/>
            <a:ext cx="143850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Potted plants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AB26ED2-F749-4D8C-A29E-300D4A0047E6}"/>
              </a:ext>
            </a:extLst>
          </p:cNvPr>
          <p:cNvSpPr txBox="1"/>
          <p:nvPr/>
        </p:nvSpPr>
        <p:spPr>
          <a:xfrm>
            <a:off x="2243247" y="5853939"/>
            <a:ext cx="101476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Horse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9059DD3-8529-4694-82C2-F95C40FD6CE4}"/>
              </a:ext>
            </a:extLst>
          </p:cNvPr>
          <p:cNvSpPr txBox="1"/>
          <p:nvPr/>
        </p:nvSpPr>
        <p:spPr>
          <a:xfrm>
            <a:off x="3684841" y="4393615"/>
            <a:ext cx="143850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Long-sleeve shirt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7EC590B-6A79-4CD0-BD0F-88DDFB2280C9}"/>
              </a:ext>
            </a:extLst>
          </p:cNvPr>
          <p:cNvSpPr txBox="1"/>
          <p:nvPr/>
        </p:nvSpPr>
        <p:spPr>
          <a:xfrm>
            <a:off x="8726453" y="5711570"/>
            <a:ext cx="139637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Mosquito diagram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6737F4E-1FB9-4EF3-ACB2-55FAA6E83E56}"/>
              </a:ext>
            </a:extLst>
          </p:cNvPr>
          <p:cNvSpPr txBox="1"/>
          <p:nvPr/>
        </p:nvSpPr>
        <p:spPr>
          <a:xfrm>
            <a:off x="7263778" y="674382"/>
            <a:ext cx="101476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Pupa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6745B8D-E918-414D-9F54-FE2A77CC1215}"/>
              </a:ext>
            </a:extLst>
          </p:cNvPr>
          <p:cNvSpPr txBox="1"/>
          <p:nvPr/>
        </p:nvSpPr>
        <p:spPr>
          <a:xfrm>
            <a:off x="8716221" y="3105833"/>
            <a:ext cx="143850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Flood water habitat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0212B17-1004-4B63-A5FD-2B335ED1FC70}"/>
              </a:ext>
            </a:extLst>
          </p:cNvPr>
          <p:cNvSpPr txBox="1"/>
          <p:nvPr/>
        </p:nvSpPr>
        <p:spPr>
          <a:xfrm>
            <a:off x="7035183" y="3244334"/>
            <a:ext cx="143850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Larva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CBD5C59-0278-4094-9FB6-0D785D7B80A3}"/>
              </a:ext>
            </a:extLst>
          </p:cNvPr>
          <p:cNvSpPr txBox="1"/>
          <p:nvPr/>
        </p:nvSpPr>
        <p:spPr>
          <a:xfrm>
            <a:off x="5376747" y="674382"/>
            <a:ext cx="143850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Maine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A2EC567-BDE6-4BA1-A2D6-45A92554E626}"/>
              </a:ext>
            </a:extLst>
          </p:cNvPr>
          <p:cNvSpPr txBox="1"/>
          <p:nvPr/>
        </p:nvSpPr>
        <p:spPr>
          <a:xfrm>
            <a:off x="3656982" y="533913"/>
            <a:ext cx="143850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Proboscis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DBBB482-8A93-497A-AF02-7BE6F224066A}"/>
              </a:ext>
            </a:extLst>
          </p:cNvPr>
          <p:cNvSpPr txBox="1"/>
          <p:nvPr/>
        </p:nvSpPr>
        <p:spPr>
          <a:xfrm>
            <a:off x="8726453" y="1842974"/>
            <a:ext cx="143850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Tuck pants into socks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D579327-097F-4521-A7B7-C0088B1AFE04}"/>
              </a:ext>
            </a:extLst>
          </p:cNvPr>
          <p:cNvSpPr txBox="1"/>
          <p:nvPr/>
        </p:nvSpPr>
        <p:spPr>
          <a:xfrm>
            <a:off x="5376747" y="1762199"/>
            <a:ext cx="143850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Insect repellent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2ACB757-27B9-4897-900B-EA255B24E349}"/>
              </a:ext>
            </a:extLst>
          </p:cNvPr>
          <p:cNvSpPr txBox="1"/>
          <p:nvPr/>
        </p:nvSpPr>
        <p:spPr>
          <a:xfrm>
            <a:off x="1985531" y="1855328"/>
            <a:ext cx="143850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Tree hole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963A69E-1DEB-4668-9864-99922E9BBE30}"/>
              </a:ext>
            </a:extLst>
          </p:cNvPr>
          <p:cNvSpPr txBox="1"/>
          <p:nvPr/>
        </p:nvSpPr>
        <p:spPr>
          <a:xfrm>
            <a:off x="5376747" y="3244334"/>
            <a:ext cx="143850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Old tires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C039D49-7E4B-4F0A-8F3F-09CAD9952291}"/>
              </a:ext>
            </a:extLst>
          </p:cNvPr>
          <p:cNvSpPr txBox="1"/>
          <p:nvPr/>
        </p:nvSpPr>
        <p:spPr>
          <a:xfrm>
            <a:off x="7035183" y="5892223"/>
            <a:ext cx="143850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Window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BCCA23E-83C2-4ABE-8EF0-237A63EEECDB}"/>
              </a:ext>
            </a:extLst>
          </p:cNvPr>
          <p:cNvSpPr txBox="1"/>
          <p:nvPr/>
        </p:nvSpPr>
        <p:spPr>
          <a:xfrm>
            <a:off x="3779644" y="3184314"/>
            <a:ext cx="131584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Free!</a:t>
            </a:r>
          </a:p>
        </p:txBody>
      </p:sp>
    </p:spTree>
    <p:extLst>
      <p:ext uri="{BB962C8B-B14F-4D97-AF65-F5344CB8AC3E}">
        <p14:creationId xmlns:p14="http://schemas.microsoft.com/office/powerpoint/2010/main" val="699053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45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Porter, Megan</dc:creator>
  <cp:lastModifiedBy>Peranzi, Catie</cp:lastModifiedBy>
  <cp:revision>3</cp:revision>
  <dcterms:created xsi:type="dcterms:W3CDTF">2020-08-11T19:10:20Z</dcterms:created>
  <dcterms:modified xsi:type="dcterms:W3CDTF">2020-09-11T15:45:16Z</dcterms:modified>
</cp:coreProperties>
</file>